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80" r:id="rId24"/>
    <p:sldId id="276" r:id="rId25"/>
    <p:sldId id="277" r:id="rId26"/>
    <p:sldId id="278" r:id="rId27"/>
    <p:sldId id="279" r:id="rId28"/>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gs" Target="tags/tag41.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2" Type="http://schemas.openxmlformats.org/officeDocument/2006/relationships/theme" Target="../theme/theme2.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君黑-45简" panose="020B0604020202020204" charset="-122"/>
                <a:ea typeface="汉仪君黑-45简" panose="020B0604020202020204" charset="-122"/>
                <a:cs typeface="汉仪君黑-45简" panose="020B0604020202020204"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君黑-45简" panose="020B0604020202020204" charset="-122"/>
                <a:ea typeface="汉仪君黑-45简" panose="020B0604020202020204" charset="-122"/>
                <a:cs typeface="汉仪君黑-45简" panose="020B060402020202020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君黑-45简" panose="020B0604020202020204" charset="-122"/>
                <a:ea typeface="汉仪君黑-45简" panose="020B0604020202020204" charset="-122"/>
                <a:cs typeface="汉仪君黑-45简" panose="020B0604020202020204"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汉仪君黑-45简" panose="020B0604020202020204" charset="-122"/>
          <a:ea typeface="汉仪君黑-45简" panose="020B0604020202020204" charset="-122"/>
          <a:cs typeface="汉仪君黑-45简" panose="020B0604020202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君黑-45简" panose="020B0604020202020204" charset="-122"/>
          <a:ea typeface="汉仪君黑-45简" panose="020B0604020202020204" charset="-122"/>
          <a:cs typeface="汉仪君黑-45简" panose="020B0604020202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君黑-45简" panose="020B0604020202020204" charset="-122"/>
          <a:ea typeface="汉仪君黑-45简" panose="020B0604020202020204" charset="-122"/>
          <a:cs typeface="汉仪君黑-45简" panose="020B060402020202020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君黑-45简" panose="020B0604020202020204" charset="-122"/>
          <a:ea typeface="汉仪君黑-45简" panose="020B0604020202020204" charset="-122"/>
          <a:cs typeface="汉仪君黑-45简" panose="020B060402020202020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君黑-45简" panose="020B0604020202020204" charset="-122"/>
          <a:ea typeface="汉仪君黑-45简" panose="020B0604020202020204" charset="-122"/>
          <a:cs typeface="汉仪君黑-45简" panose="020B060402020202020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君黑-45简" panose="020B0604020202020204" charset="-122"/>
          <a:ea typeface="汉仪君黑-45简" panose="020B0604020202020204" charset="-122"/>
          <a:cs typeface="汉仪君黑-45简" panose="020B0604020202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tags" Target="../tags/tag3.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6" Type="http://schemas.openxmlformats.org/officeDocument/2006/relationships/slideLayout" Target="../slideLayouts/slideLayout1.xml"/><Relationship Id="rId15" Type="http://schemas.openxmlformats.org/officeDocument/2006/relationships/image" Target="../media/image76.png"/><Relationship Id="rId14" Type="http://schemas.openxmlformats.org/officeDocument/2006/relationships/image" Target="../media/image75.png"/><Relationship Id="rId13" Type="http://schemas.openxmlformats.org/officeDocument/2006/relationships/image" Target="../media/image2.png"/><Relationship Id="rId12" Type="http://schemas.openxmlformats.org/officeDocument/2006/relationships/image" Target="../media/image74.png"/><Relationship Id="rId11" Type="http://schemas.openxmlformats.org/officeDocument/2006/relationships/image" Target="../media/image73.png"/><Relationship Id="rId10" Type="http://schemas.openxmlformats.org/officeDocument/2006/relationships/image" Target="../media/image72.png"/><Relationship Id="rId1" Type="http://schemas.openxmlformats.org/officeDocument/2006/relationships/image" Target="../media/image64.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12.xml.rels><?xml version="1.0" encoding="UTF-8" standalone="yes"?>
<Relationships xmlns="http://schemas.openxmlformats.org/package/2006/relationships"><Relationship Id="rId9" Type="http://schemas.openxmlformats.org/officeDocument/2006/relationships/image" Target="../media/image88.jpeg"/><Relationship Id="rId8" Type="http://schemas.openxmlformats.org/officeDocument/2006/relationships/image" Target="../media/image87.jpeg"/><Relationship Id="rId7" Type="http://schemas.openxmlformats.org/officeDocument/2006/relationships/image" Target="../media/image86.jpeg"/><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3" Type="http://schemas.openxmlformats.org/officeDocument/2006/relationships/image" Target="../media/image82.jpeg"/><Relationship Id="rId2" Type="http://schemas.openxmlformats.org/officeDocument/2006/relationships/image" Target="../media/image81.jpeg"/><Relationship Id="rId14" Type="http://schemas.openxmlformats.org/officeDocument/2006/relationships/slideLayout" Target="../slideLayouts/slideLayout1.xml"/><Relationship Id="rId13" Type="http://schemas.openxmlformats.org/officeDocument/2006/relationships/image" Target="../media/image10.png"/><Relationship Id="rId12" Type="http://schemas.openxmlformats.org/officeDocument/2006/relationships/image" Target="../media/image2.png"/><Relationship Id="rId11" Type="http://schemas.openxmlformats.org/officeDocument/2006/relationships/image" Target="../media/image90.jpeg"/><Relationship Id="rId10" Type="http://schemas.openxmlformats.org/officeDocument/2006/relationships/image" Target="../media/image89.jpeg"/><Relationship Id="rId1" Type="http://schemas.openxmlformats.org/officeDocument/2006/relationships/image" Target="../media/image80.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91.jpeg"/></Relationships>
</file>

<file path=ppt/slides/_rels/slide1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94.png"/><Relationship Id="rId7" Type="http://schemas.openxmlformats.org/officeDocument/2006/relationships/tags" Target="../tags/tag6.xml"/><Relationship Id="rId6" Type="http://schemas.openxmlformats.org/officeDocument/2006/relationships/image" Target="../media/image93.png"/><Relationship Id="rId5" Type="http://schemas.openxmlformats.org/officeDocument/2006/relationships/tags" Target="../tags/tag5.xml"/><Relationship Id="rId4" Type="http://schemas.openxmlformats.org/officeDocument/2006/relationships/image" Target="../media/image92.png"/><Relationship Id="rId3" Type="http://schemas.openxmlformats.org/officeDocument/2006/relationships/tags" Target="../tags/tag4.xml"/><Relationship Id="rId2" Type="http://schemas.openxmlformats.org/officeDocument/2006/relationships/image" Target="../media/image10.png"/><Relationship Id="rId15" Type="http://schemas.openxmlformats.org/officeDocument/2006/relationships/slideLayout" Target="../slideLayouts/slideLayout1.xml"/><Relationship Id="rId14" Type="http://schemas.openxmlformats.org/officeDocument/2006/relationships/image" Target="../media/image97.png"/><Relationship Id="rId13" Type="http://schemas.openxmlformats.org/officeDocument/2006/relationships/tags" Target="../tags/tag9.xml"/><Relationship Id="rId12" Type="http://schemas.openxmlformats.org/officeDocument/2006/relationships/image" Target="../media/image96.png"/><Relationship Id="rId11" Type="http://schemas.openxmlformats.org/officeDocument/2006/relationships/tags" Target="../tags/tag8.xml"/><Relationship Id="rId10" Type="http://schemas.openxmlformats.org/officeDocument/2006/relationships/image" Target="../media/image95.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image" Target="../media/image100.png"/><Relationship Id="rId7" Type="http://schemas.openxmlformats.org/officeDocument/2006/relationships/tags" Target="../tags/tag12.xml"/><Relationship Id="rId6" Type="http://schemas.openxmlformats.org/officeDocument/2006/relationships/image" Target="../media/image99.png"/><Relationship Id="rId5" Type="http://schemas.openxmlformats.org/officeDocument/2006/relationships/tags" Target="../tags/tag11.xml"/><Relationship Id="rId4" Type="http://schemas.openxmlformats.org/officeDocument/2006/relationships/image" Target="../media/image98.png"/><Relationship Id="rId3" Type="http://schemas.openxmlformats.org/officeDocument/2006/relationships/tags" Target="../tags/tag10.xml"/><Relationship Id="rId2" Type="http://schemas.openxmlformats.org/officeDocument/2006/relationships/image" Target="../media/image10.png"/><Relationship Id="rId19" Type="http://schemas.openxmlformats.org/officeDocument/2006/relationships/slideLayout" Target="../slideLayouts/slideLayout1.xml"/><Relationship Id="rId18" Type="http://schemas.openxmlformats.org/officeDocument/2006/relationships/image" Target="../media/image105.png"/><Relationship Id="rId17" Type="http://schemas.openxmlformats.org/officeDocument/2006/relationships/tags" Target="../tags/tag17.xml"/><Relationship Id="rId16" Type="http://schemas.openxmlformats.org/officeDocument/2006/relationships/image" Target="../media/image104.png"/><Relationship Id="rId15" Type="http://schemas.openxmlformats.org/officeDocument/2006/relationships/tags" Target="../tags/tag16.xml"/><Relationship Id="rId14" Type="http://schemas.openxmlformats.org/officeDocument/2006/relationships/image" Target="../media/image103.png"/><Relationship Id="rId13" Type="http://schemas.openxmlformats.org/officeDocument/2006/relationships/tags" Target="../tags/tag15.xml"/><Relationship Id="rId12" Type="http://schemas.openxmlformats.org/officeDocument/2006/relationships/image" Target="../media/image102.png"/><Relationship Id="rId11" Type="http://schemas.openxmlformats.org/officeDocument/2006/relationships/tags" Target="../tags/tag14.xml"/><Relationship Id="rId10" Type="http://schemas.openxmlformats.org/officeDocument/2006/relationships/image" Target="../media/image101.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image" Target="../media/image106.jpeg"/></Relationships>
</file>

<file path=ppt/slides/_rels/slide17.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image" Target="../media/image111.png"/><Relationship Id="rId7" Type="http://schemas.openxmlformats.org/officeDocument/2006/relationships/tags" Target="../tags/tag20.xml"/><Relationship Id="rId6" Type="http://schemas.openxmlformats.org/officeDocument/2006/relationships/image" Target="../media/image110.png"/><Relationship Id="rId5" Type="http://schemas.openxmlformats.org/officeDocument/2006/relationships/tags" Target="../tags/tag19.xml"/><Relationship Id="rId4" Type="http://schemas.openxmlformats.org/officeDocument/2006/relationships/image" Target="../media/image109.png"/><Relationship Id="rId3" Type="http://schemas.openxmlformats.org/officeDocument/2006/relationships/tags" Target="../tags/tag18.xml"/><Relationship Id="rId2" Type="http://schemas.openxmlformats.org/officeDocument/2006/relationships/image" Target="../media/image10.png"/><Relationship Id="rId19" Type="http://schemas.openxmlformats.org/officeDocument/2006/relationships/slideLayout" Target="../slideLayouts/slideLayout1.xml"/><Relationship Id="rId18" Type="http://schemas.openxmlformats.org/officeDocument/2006/relationships/image" Target="../media/image116.png"/><Relationship Id="rId17" Type="http://schemas.openxmlformats.org/officeDocument/2006/relationships/tags" Target="../tags/tag25.xml"/><Relationship Id="rId16" Type="http://schemas.openxmlformats.org/officeDocument/2006/relationships/image" Target="../media/image115.png"/><Relationship Id="rId15" Type="http://schemas.openxmlformats.org/officeDocument/2006/relationships/tags" Target="../tags/tag24.xml"/><Relationship Id="rId14" Type="http://schemas.openxmlformats.org/officeDocument/2006/relationships/image" Target="../media/image114.png"/><Relationship Id="rId13" Type="http://schemas.openxmlformats.org/officeDocument/2006/relationships/tags" Target="../tags/tag23.xml"/><Relationship Id="rId12" Type="http://schemas.openxmlformats.org/officeDocument/2006/relationships/image" Target="../media/image113.png"/><Relationship Id="rId11" Type="http://schemas.openxmlformats.org/officeDocument/2006/relationships/tags" Target="../tags/tag22.xml"/><Relationship Id="rId10" Type="http://schemas.openxmlformats.org/officeDocument/2006/relationships/image" Target="../media/image112.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119.png"/><Relationship Id="rId7" Type="http://schemas.openxmlformats.org/officeDocument/2006/relationships/tags" Target="../tags/tag28.xml"/><Relationship Id="rId6" Type="http://schemas.openxmlformats.org/officeDocument/2006/relationships/image" Target="../media/image118.png"/><Relationship Id="rId5" Type="http://schemas.openxmlformats.org/officeDocument/2006/relationships/tags" Target="../tags/tag27.xml"/><Relationship Id="rId4" Type="http://schemas.openxmlformats.org/officeDocument/2006/relationships/image" Target="../media/image117.png"/><Relationship Id="rId3" Type="http://schemas.openxmlformats.org/officeDocument/2006/relationships/tags" Target="../tags/tag26.xml"/><Relationship Id="rId2" Type="http://schemas.openxmlformats.org/officeDocument/2006/relationships/image" Target="../media/image10.png"/><Relationship Id="rId11" Type="http://schemas.openxmlformats.org/officeDocument/2006/relationships/slideLayout" Target="../slideLayouts/slideLayout1.xml"/><Relationship Id="rId10" Type="http://schemas.openxmlformats.org/officeDocument/2006/relationships/image" Target="../media/image120.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image" Target="../media/image121.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media/image126.png"/><Relationship Id="rId7" Type="http://schemas.openxmlformats.org/officeDocument/2006/relationships/tags" Target="../tags/tag32.xml"/><Relationship Id="rId6" Type="http://schemas.openxmlformats.org/officeDocument/2006/relationships/image" Target="../media/image125.png"/><Relationship Id="rId5" Type="http://schemas.openxmlformats.org/officeDocument/2006/relationships/tags" Target="../tags/tag31.xml"/><Relationship Id="rId4" Type="http://schemas.openxmlformats.org/officeDocument/2006/relationships/image" Target="../media/image124.png"/><Relationship Id="rId3" Type="http://schemas.openxmlformats.org/officeDocument/2006/relationships/tags" Target="../tags/tag30.xml"/><Relationship Id="rId2" Type="http://schemas.openxmlformats.org/officeDocument/2006/relationships/image" Target="../media/image10.png"/><Relationship Id="rId17" Type="http://schemas.openxmlformats.org/officeDocument/2006/relationships/slideLayout" Target="../slideLayouts/slideLayout1.xml"/><Relationship Id="rId16" Type="http://schemas.openxmlformats.org/officeDocument/2006/relationships/image" Target="../media/image130.png"/><Relationship Id="rId15" Type="http://schemas.openxmlformats.org/officeDocument/2006/relationships/tags" Target="../tags/tag36.xml"/><Relationship Id="rId14" Type="http://schemas.openxmlformats.org/officeDocument/2006/relationships/image" Target="../media/image129.png"/><Relationship Id="rId13" Type="http://schemas.openxmlformats.org/officeDocument/2006/relationships/tags" Target="../tags/tag35.xml"/><Relationship Id="rId12" Type="http://schemas.openxmlformats.org/officeDocument/2006/relationships/image" Target="../media/image128.png"/><Relationship Id="rId11" Type="http://schemas.openxmlformats.org/officeDocument/2006/relationships/tags" Target="../tags/tag34.xml"/><Relationship Id="rId10" Type="http://schemas.openxmlformats.org/officeDocument/2006/relationships/image" Target="../media/image127.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131.png"/><Relationship Id="rId6" Type="http://schemas.openxmlformats.org/officeDocument/2006/relationships/tags" Target="../tags/tag40.xml"/><Relationship Id="rId5" Type="http://schemas.openxmlformats.org/officeDocument/2006/relationships/image" Target="../media/image10.png"/><Relationship Id="rId4" Type="http://schemas.openxmlformats.org/officeDocument/2006/relationships/tags" Target="../tags/tag39.xml"/><Relationship Id="rId3" Type="http://schemas.openxmlformats.org/officeDocument/2006/relationships/image" Target="../media/image2.png"/><Relationship Id="rId2" Type="http://schemas.openxmlformats.org/officeDocument/2006/relationships/tags" Target="../tags/tag38.xml"/><Relationship Id="rId1" Type="http://schemas.openxmlformats.org/officeDocument/2006/relationships/tags" Target="../tags/tag3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32.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2.png"/><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image" Target="../media/image133.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43.png"/><Relationship Id="rId1" Type="http://schemas.openxmlformats.org/officeDocument/2006/relationships/image" Target="../media/image14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tags" Target="../tags/tag2.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4" Type="http://schemas.openxmlformats.org/officeDocument/2006/relationships/slideLayout" Target="../slideLayouts/slideLayout1.xml"/><Relationship Id="rId43" Type="http://schemas.openxmlformats.org/officeDocument/2006/relationships/image" Target="../media/image62.png"/><Relationship Id="rId42" Type="http://schemas.openxmlformats.org/officeDocument/2006/relationships/image" Target="../media/image61.png"/><Relationship Id="rId41" Type="http://schemas.openxmlformats.org/officeDocument/2006/relationships/image" Target="../media/image60.png"/><Relationship Id="rId40" Type="http://schemas.openxmlformats.org/officeDocument/2006/relationships/image" Target="../media/image59.png"/><Relationship Id="rId4" Type="http://schemas.openxmlformats.org/officeDocument/2006/relationships/image" Target="../media/image25.png"/><Relationship Id="rId39" Type="http://schemas.openxmlformats.org/officeDocument/2006/relationships/image" Target="../media/image58.png"/><Relationship Id="rId38" Type="http://schemas.openxmlformats.org/officeDocument/2006/relationships/image" Target="../media/image57.png"/><Relationship Id="rId37" Type="http://schemas.openxmlformats.org/officeDocument/2006/relationships/image" Target="../media/image56.png"/><Relationship Id="rId36" Type="http://schemas.openxmlformats.org/officeDocument/2006/relationships/image" Target="../media/image55.png"/><Relationship Id="rId35" Type="http://schemas.openxmlformats.org/officeDocument/2006/relationships/image" Target="../media/image54.png"/><Relationship Id="rId34" Type="http://schemas.openxmlformats.org/officeDocument/2006/relationships/image" Target="../media/image53.png"/><Relationship Id="rId33" Type="http://schemas.openxmlformats.org/officeDocument/2006/relationships/image" Target="../media/image52.png"/><Relationship Id="rId32" Type="http://schemas.openxmlformats.org/officeDocument/2006/relationships/image" Target="../media/image51.png"/><Relationship Id="rId31" Type="http://schemas.openxmlformats.org/officeDocument/2006/relationships/image" Target="../media/image50.png"/><Relationship Id="rId30" Type="http://schemas.openxmlformats.org/officeDocument/2006/relationships/image" Target="../media/image49.png"/><Relationship Id="rId3" Type="http://schemas.openxmlformats.org/officeDocument/2006/relationships/image" Target="../media/image24.png"/><Relationship Id="rId29" Type="http://schemas.openxmlformats.org/officeDocument/2006/relationships/image" Target="../media/image48.png"/><Relationship Id="rId28" Type="http://schemas.openxmlformats.org/officeDocument/2006/relationships/image" Target="../media/image47.png"/><Relationship Id="rId27" Type="http://schemas.openxmlformats.org/officeDocument/2006/relationships/image" Target="../media/image46.png"/><Relationship Id="rId26" Type="http://schemas.openxmlformats.org/officeDocument/2006/relationships/image" Target="../media/image45.png"/><Relationship Id="rId25" Type="http://schemas.openxmlformats.org/officeDocument/2006/relationships/image" Target="../media/image44.png"/><Relationship Id="rId24" Type="http://schemas.openxmlformats.org/officeDocument/2006/relationships/image" Target="../media/image43.png"/><Relationship Id="rId23" Type="http://schemas.openxmlformats.org/officeDocument/2006/relationships/image" Target="../media/image42.png"/><Relationship Id="rId22" Type="http://schemas.openxmlformats.org/officeDocument/2006/relationships/image" Target="../media/image41.png"/><Relationship Id="rId21" Type="http://schemas.openxmlformats.org/officeDocument/2006/relationships/image" Target="../media/image40.png"/><Relationship Id="rId20" Type="http://schemas.openxmlformats.org/officeDocument/2006/relationships/image" Target="../media/image39.png"/><Relationship Id="rId2" Type="http://schemas.openxmlformats.org/officeDocument/2006/relationships/image" Target="../media/image23.png"/><Relationship Id="rId19" Type="http://schemas.openxmlformats.org/officeDocument/2006/relationships/image" Target="../media/image38.png"/><Relationship Id="rId18" Type="http://schemas.openxmlformats.org/officeDocument/2006/relationships/image" Target="../media/image37.png"/><Relationship Id="rId17" Type="http://schemas.openxmlformats.org/officeDocument/2006/relationships/image" Target="../media/image2.png"/><Relationship Id="rId16" Type="http://schemas.openxmlformats.org/officeDocument/2006/relationships/image" Target="../media/image36.png"/><Relationship Id="rId15" Type="http://schemas.openxmlformats.org/officeDocument/2006/relationships/image" Target="../media/image35.png"/><Relationship Id="rId14" Type="http://schemas.openxmlformats.org/officeDocument/2006/relationships/image" Target="../media/image34.png"/><Relationship Id="rId13" Type="http://schemas.openxmlformats.org/officeDocument/2006/relationships/image" Target="../media/image33.png"/><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p:nvPr/>
        </p:nvSpPr>
        <p:spPr>
          <a:xfrm>
            <a:off x="1763571" y="1295321"/>
            <a:ext cx="8403307" cy="2714553"/>
          </a:xfrm>
          <a:prstGeom prst="rect">
            <a:avLst/>
          </a:prstGeom>
        </p:spPr>
        <p:txBody>
          <a:bodyPr vert="horz" wrap="square" lIns="0" tIns="0" rIns="0" bIns="0"/>
          <a:lstStyle/>
          <a:p>
            <a:pPr algn="l" rtl="0" eaLnBrk="0">
              <a:lnSpc>
                <a:spcPct val="97000"/>
              </a:lnSpc>
            </a:pPr>
            <a:endParaRPr lang="en-US" altLang="en-US" sz="100" dirty="0"/>
          </a:p>
          <a:p>
            <a:pPr indent="0" algn="l"/>
            <a:r>
              <a:rPr lang="zh-TW" sz="5900">
                <a:solidFill>
                  <a:srgbClr val="5B2B83"/>
                </a:solidFill>
                <a:latin typeface="MingLiU" panose="02020509000000000000" charset="-120"/>
                <a:ea typeface="MingLiU" panose="02020509000000000000" charset="-120"/>
                <a:sym typeface="+mn-ea"/>
              </a:rPr>
              <a:t>Dongguan Lufeng Electronics Co., LTD</a:t>
            </a:r>
            <a:endParaRPr lang="en-US" altLang="en-US" sz="1000" dirty="0"/>
          </a:p>
          <a:p>
            <a:pPr algn="l" rtl="0" eaLnBrk="0">
              <a:lnSpc>
                <a:spcPct val="102000"/>
              </a:lnSpc>
            </a:pPr>
            <a:r>
              <a:rPr lang="en-US" altLang="zh-TW" sz="5300">
                <a:solidFill>
                  <a:srgbClr val="E90B0D"/>
                </a:solidFill>
                <a:latin typeface="MingLiU" panose="02020509000000000000" charset="-120"/>
                <a:ea typeface="MingLiU" panose="02020509000000000000" charset="-120"/>
                <a:sym typeface="+mn-ea"/>
              </a:rPr>
              <a:t>   </a:t>
            </a:r>
            <a:r>
              <a:rPr lang="zh-TW" sz="5300">
                <a:solidFill>
                  <a:srgbClr val="E90B0D"/>
                </a:solidFill>
                <a:latin typeface="MingLiU" panose="02020509000000000000" charset="-120"/>
                <a:ea typeface="MingLiU" panose="02020509000000000000" charset="-120"/>
                <a:sym typeface="+mn-ea"/>
              </a:rPr>
              <a:t>company profile</a:t>
            </a:r>
            <a:endParaRPr lang="en-US" altLang="en-US" sz="5300" dirty="0"/>
          </a:p>
        </p:txBody>
      </p:sp>
      <p:sp>
        <p:nvSpPr>
          <p:cNvPr id="3" name="textbox 2"/>
          <p:cNvSpPr/>
          <p:nvPr/>
        </p:nvSpPr>
        <p:spPr>
          <a:xfrm>
            <a:off x="6041460" y="6388707"/>
            <a:ext cx="204417" cy="155534"/>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5000"/>
              </a:lnSpc>
            </a:pPr>
            <a:r>
              <a:rPr sz="900" spc="40" dirty="0">
                <a:solidFill>
                  <a:srgbClr val="919296">
                    <a:alpha val="100000"/>
                  </a:srgbClr>
                </a:solidFill>
                <a:latin typeface="Arial" panose="020B0604020202020204"/>
                <a:ea typeface="Arial" panose="020B0604020202020204"/>
                <a:cs typeface="Arial" panose="020B0604020202020204"/>
              </a:rPr>
              <a:t>1  </a:t>
            </a:r>
            <a:r>
              <a:rPr sz="900" spc="30" dirty="0">
                <a:solidFill>
                  <a:srgbClr val="919296">
                    <a:alpha val="100000"/>
                  </a:srgbClr>
                </a:solidFill>
                <a:latin typeface="Arial" panose="020B0604020202020204"/>
                <a:ea typeface="Arial" panose="020B0604020202020204"/>
                <a:cs typeface="Arial" panose="020B0604020202020204"/>
              </a:rPr>
              <a:t>.</a:t>
            </a:r>
            <a:endParaRPr lang="en-US" altLang="en-US" sz="900" dirty="0"/>
          </a:p>
        </p:txBody>
      </p:sp>
      <p:pic>
        <p:nvPicPr>
          <p:cNvPr id="4" name="picture 3"/>
          <p:cNvPicPr>
            <a:picLocks noChangeAspect="1"/>
          </p:cNvPicPr>
          <p:nvPr/>
        </p:nvPicPr>
        <p:blipFill>
          <a:blip r:embed="rId1"/>
          <a:stretch>
            <a:fillRect/>
          </a:stretch>
        </p:blipFill>
        <p:spPr>
          <a:xfrm rot="21600000">
            <a:off x="0" y="4418707"/>
            <a:ext cx="12192000" cy="2430146"/>
          </a:xfrm>
          <a:prstGeom prst="rect">
            <a:avLst/>
          </a:prstGeom>
        </p:spPr>
      </p:pic>
      <p:pic>
        <p:nvPicPr>
          <p:cNvPr id="5" name="picture 4"/>
          <p:cNvPicPr>
            <a:picLocks noChangeAspect="1"/>
          </p:cNvPicPr>
          <p:nvPr/>
        </p:nvPicPr>
        <p:blipFill>
          <a:blip r:embed="rId2"/>
          <a:stretch>
            <a:fillRect/>
          </a:stretch>
        </p:blipFill>
        <p:spPr>
          <a:xfrm rot="21600000">
            <a:off x="1738240" y="513762"/>
            <a:ext cx="1278712" cy="721961"/>
          </a:xfrm>
          <a:prstGeom prst="rect">
            <a:avLst/>
          </a:prstGeom>
        </p:spPr>
      </p:pic>
      <p:sp>
        <p:nvSpPr>
          <p:cNvPr id="6" name="rect"/>
          <p:cNvSpPr/>
          <p:nvPr/>
        </p:nvSpPr>
        <p:spPr>
          <a:xfrm>
            <a:off x="3170999" y="817608"/>
            <a:ext cx="8698822"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7"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picture 158"/>
          <p:cNvPicPr>
            <a:picLocks noChangeAspect="1"/>
          </p:cNvPicPr>
          <p:nvPr/>
        </p:nvPicPr>
        <p:blipFill>
          <a:blip r:embed="rId1"/>
          <a:stretch>
            <a:fillRect/>
          </a:stretch>
        </p:blipFill>
        <p:spPr>
          <a:xfrm rot="21600000">
            <a:off x="6148107" y="3673805"/>
            <a:ext cx="5946368" cy="1580547"/>
          </a:xfrm>
          <a:prstGeom prst="rect">
            <a:avLst/>
          </a:prstGeom>
        </p:spPr>
      </p:pic>
      <p:pic>
        <p:nvPicPr>
          <p:cNvPr id="159" name="picture 159"/>
          <p:cNvPicPr>
            <a:picLocks noChangeAspect="1"/>
          </p:cNvPicPr>
          <p:nvPr/>
        </p:nvPicPr>
        <p:blipFill>
          <a:blip r:embed="rId2"/>
          <a:stretch>
            <a:fillRect/>
          </a:stretch>
        </p:blipFill>
        <p:spPr>
          <a:xfrm rot="21600000">
            <a:off x="6150925" y="3673729"/>
            <a:ext cx="5943334" cy="1044328"/>
          </a:xfrm>
          <a:prstGeom prst="rect">
            <a:avLst/>
          </a:prstGeom>
        </p:spPr>
      </p:pic>
      <p:pic>
        <p:nvPicPr>
          <p:cNvPr id="160" name="picture 160"/>
          <p:cNvPicPr>
            <a:picLocks noChangeAspect="1"/>
          </p:cNvPicPr>
          <p:nvPr/>
        </p:nvPicPr>
        <p:blipFill>
          <a:blip r:embed="rId3"/>
          <a:stretch>
            <a:fillRect/>
          </a:stretch>
        </p:blipFill>
        <p:spPr>
          <a:xfrm rot="21600000">
            <a:off x="211526" y="3673729"/>
            <a:ext cx="5943664" cy="2078538"/>
          </a:xfrm>
          <a:prstGeom prst="rect">
            <a:avLst/>
          </a:prstGeom>
        </p:spPr>
      </p:pic>
      <p:pic>
        <p:nvPicPr>
          <p:cNvPr id="161" name="picture 161"/>
          <p:cNvPicPr>
            <a:picLocks noChangeAspect="1"/>
          </p:cNvPicPr>
          <p:nvPr/>
        </p:nvPicPr>
        <p:blipFill>
          <a:blip r:embed="rId4"/>
          <a:stretch>
            <a:fillRect/>
          </a:stretch>
        </p:blipFill>
        <p:spPr>
          <a:xfrm rot="21600000">
            <a:off x="3974826" y="4278091"/>
            <a:ext cx="7595784" cy="709237"/>
          </a:xfrm>
          <a:prstGeom prst="rect">
            <a:avLst/>
          </a:prstGeom>
        </p:spPr>
      </p:pic>
      <p:graphicFrame>
        <p:nvGraphicFramePr>
          <p:cNvPr id="162" name="table 162"/>
          <p:cNvGraphicFramePr>
            <a:graphicFrameLocks noGrp="1"/>
          </p:cNvGraphicFramePr>
          <p:nvPr>
            <p:custDataLst>
              <p:tags r:id="rId5"/>
            </p:custDataLst>
          </p:nvPr>
        </p:nvGraphicFramePr>
        <p:xfrm>
          <a:off x="100304" y="3389005"/>
          <a:ext cx="11993880" cy="1331595"/>
        </p:xfrm>
        <a:graphic>
          <a:graphicData uri="http://schemas.openxmlformats.org/drawingml/2006/table">
            <a:tbl>
              <a:tblPr/>
              <a:tblGrid>
                <a:gridCol w="5995035"/>
                <a:gridCol w="5998845"/>
              </a:tblGrid>
              <a:tr h="152400">
                <a:tc>
                  <a:txBody>
                    <a:bodyPr/>
                    <a:lstStyle/>
                    <a:p>
                      <a:pPr algn="l" rtl="0" eaLnBrk="0">
                        <a:lnSpc>
                          <a:spcPct val="100000"/>
                        </a:lnSpc>
                      </a:pPr>
                      <a:endParaRPr lang="en-US" altLang="en-US" sz="1000" dirty="0"/>
                    </a:p>
                  </a:txBody>
                  <a:tcPr marL="0" marR="0" marT="0" marB="0" vert="horz">
                    <a:lnL>
                      <a:noFill/>
                    </a:lnL>
                    <a:lnR w="6350" cap="flat" cmpd="sng" algn="ctr">
                      <a:solidFill>
                        <a:srgbClr val="31859C"/>
                      </a:solidFill>
                      <a:prstDash val="solid"/>
                      <a:round/>
                      <a:headEnd type="none" w="med" len="med"/>
                      <a:tailEnd type="none" w="med" len="med"/>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c>
                  <a:txBody>
                    <a:bodyPr/>
                    <a:lstStyle/>
                    <a:p>
                      <a:pPr algn="l" rtl="0" eaLnBrk="0">
                        <a:lnSpc>
                          <a:spcPct val="100000"/>
                        </a:lnSpc>
                      </a:pPr>
                      <a:endParaRPr lang="en-US" altLang="en-US" sz="1000" dirty="0"/>
                    </a:p>
                  </a:txBody>
                  <a:tcPr marL="0" marR="0" marT="0" marB="0" vert="horz">
                    <a:lnL w="6350" cap="flat" cmpd="sng" algn="ctr">
                      <a:solidFill>
                        <a:srgbClr val="31859C"/>
                      </a:solidFill>
                      <a:prstDash val="solid"/>
                      <a:round/>
                      <a:headEnd type="none" w="med" len="med"/>
                      <a:tailEnd type="none" w="med" len="med"/>
                    </a:lnL>
                    <a:lnR>
                      <a:noFill/>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r>
              <a:tr h="152400">
                <a:tc>
                  <a:txBody>
                    <a:bodyPr/>
                    <a:lstStyle/>
                    <a:p>
                      <a:pPr algn="l" rtl="0" eaLnBrk="0">
                        <a:lnSpc>
                          <a:spcPct val="100000"/>
                        </a:lnSpc>
                      </a:pPr>
                      <a:endParaRPr lang="en-US" altLang="en-US" sz="1000" dirty="0"/>
                    </a:p>
                  </a:txBody>
                  <a:tcPr marL="0" marR="0" marT="0" marB="0" vert="horz">
                    <a:lnL>
                      <a:noFill/>
                    </a:lnL>
                    <a:lnR w="6350" cap="flat" cmpd="sng" algn="ctr">
                      <a:solidFill>
                        <a:srgbClr val="31859C"/>
                      </a:solidFill>
                      <a:prstDash val="solid"/>
                      <a:round/>
                      <a:headEnd type="none" w="med" len="med"/>
                      <a:tailEnd type="none" w="med" len="med"/>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c>
                  <a:txBody>
                    <a:bodyPr/>
                    <a:lstStyle/>
                    <a:p>
                      <a:pPr algn="l" rtl="0" eaLnBrk="0">
                        <a:lnSpc>
                          <a:spcPct val="100000"/>
                        </a:lnSpc>
                      </a:pPr>
                      <a:endParaRPr lang="en-US" altLang="en-US" sz="1000" dirty="0"/>
                    </a:p>
                  </a:txBody>
                  <a:tcPr marL="0" marR="0" marT="0" marB="0" vert="horz">
                    <a:lnL w="6350" cap="flat" cmpd="sng" algn="ctr">
                      <a:solidFill>
                        <a:srgbClr val="31859C"/>
                      </a:solidFill>
                      <a:prstDash val="solid"/>
                      <a:round/>
                      <a:headEnd type="none" w="med" len="med"/>
                      <a:tailEnd type="none" w="med" len="med"/>
                    </a:lnL>
                    <a:lnR>
                      <a:noFill/>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r>
              <a:tr h="128270">
                <a:tc>
                  <a:txBody>
                    <a:bodyPr/>
                    <a:lstStyle/>
                    <a:p>
                      <a:pPr algn="l" rtl="0" eaLnBrk="0">
                        <a:lnSpc>
                          <a:spcPts val="1010"/>
                        </a:lnSpc>
                      </a:pPr>
                      <a:endParaRPr lang="en-US" altLang="en-US" sz="800" dirty="0"/>
                    </a:p>
                  </a:txBody>
                  <a:tcPr marL="0" marR="0" marT="0" marB="0" vert="horz">
                    <a:lnL>
                      <a:noFill/>
                    </a:lnL>
                    <a:lnR w="6350" cap="flat" cmpd="sng" algn="ctr">
                      <a:solidFill>
                        <a:srgbClr val="31859C"/>
                      </a:solidFill>
                      <a:prstDash val="solid"/>
                      <a:round/>
                      <a:headEnd type="none" w="med" len="med"/>
                      <a:tailEnd type="none" w="med" len="med"/>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c>
                  <a:txBody>
                    <a:bodyPr/>
                    <a:lstStyle/>
                    <a:p>
                      <a:pPr algn="l" rtl="0" eaLnBrk="0">
                        <a:lnSpc>
                          <a:spcPts val="1010"/>
                        </a:lnSpc>
                      </a:pPr>
                      <a:endParaRPr lang="en-US" altLang="en-US" sz="800" dirty="0"/>
                    </a:p>
                  </a:txBody>
                  <a:tcPr marL="0" marR="0" marT="0" marB="0" vert="horz">
                    <a:lnL w="6350" cap="flat" cmpd="sng" algn="ctr">
                      <a:solidFill>
                        <a:srgbClr val="31859C"/>
                      </a:solidFill>
                      <a:prstDash val="solid"/>
                      <a:round/>
                      <a:headEnd type="none" w="med" len="med"/>
                      <a:tailEnd type="none" w="med" len="med"/>
                    </a:lnL>
                    <a:lnR>
                      <a:noFill/>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r>
              <a:tr h="143510">
                <a:tc>
                  <a:txBody>
                    <a:bodyPr/>
                    <a:lstStyle/>
                    <a:p>
                      <a:pPr algn="l" rtl="0" eaLnBrk="0">
                        <a:lnSpc>
                          <a:spcPts val="1130"/>
                        </a:lnSpc>
                      </a:pPr>
                      <a:endParaRPr lang="en-US" altLang="en-US" sz="900" dirty="0"/>
                    </a:p>
                  </a:txBody>
                  <a:tcPr marL="0" marR="0" marT="0" marB="0" vert="horz">
                    <a:lnL>
                      <a:noFill/>
                    </a:lnL>
                    <a:lnR w="6350" cap="flat" cmpd="sng" algn="ctr">
                      <a:solidFill>
                        <a:srgbClr val="31859C"/>
                      </a:solidFill>
                      <a:prstDash val="solid"/>
                      <a:round/>
                      <a:headEnd type="none" w="med" len="med"/>
                      <a:tailEnd type="none" w="med" len="med"/>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c>
                  <a:txBody>
                    <a:bodyPr/>
                    <a:lstStyle/>
                    <a:p>
                      <a:pPr algn="l" rtl="0" eaLnBrk="0">
                        <a:lnSpc>
                          <a:spcPts val="1130"/>
                        </a:lnSpc>
                      </a:pPr>
                      <a:endParaRPr lang="en-US" altLang="en-US" sz="900" dirty="0"/>
                    </a:p>
                  </a:txBody>
                  <a:tcPr marL="0" marR="0" marT="0" marB="0" vert="horz">
                    <a:lnL w="6350" cap="flat" cmpd="sng" algn="ctr">
                      <a:solidFill>
                        <a:srgbClr val="31859C"/>
                      </a:solidFill>
                      <a:prstDash val="solid"/>
                      <a:round/>
                      <a:headEnd type="none" w="med" len="med"/>
                      <a:tailEnd type="none" w="med" len="med"/>
                    </a:lnL>
                    <a:lnR>
                      <a:noFill/>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r>
              <a:tr h="145415">
                <a:tc>
                  <a:txBody>
                    <a:bodyPr/>
                    <a:lstStyle/>
                    <a:p>
                      <a:pPr algn="l" rtl="0" eaLnBrk="0">
                        <a:lnSpc>
                          <a:spcPts val="1145"/>
                        </a:lnSpc>
                      </a:pPr>
                      <a:endParaRPr lang="en-US" altLang="en-US" sz="900" dirty="0"/>
                    </a:p>
                  </a:txBody>
                  <a:tcPr marL="0" marR="0" marT="0" marB="0" vert="horz">
                    <a:lnL>
                      <a:noFill/>
                    </a:lnL>
                    <a:lnR w="6350" cap="flat" cmpd="sng" algn="ctr">
                      <a:solidFill>
                        <a:srgbClr val="31859C"/>
                      </a:solidFill>
                      <a:prstDash val="solid"/>
                      <a:round/>
                      <a:headEnd type="none" w="med" len="med"/>
                      <a:tailEnd type="none" w="med" len="med"/>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c>
                  <a:txBody>
                    <a:bodyPr/>
                    <a:lstStyle/>
                    <a:p>
                      <a:pPr algn="l" rtl="0" eaLnBrk="0">
                        <a:lnSpc>
                          <a:spcPts val="1145"/>
                        </a:lnSpc>
                      </a:pPr>
                      <a:endParaRPr lang="en-US" altLang="en-US" sz="900" dirty="0"/>
                    </a:p>
                  </a:txBody>
                  <a:tcPr marL="0" marR="0" marT="0" marB="0" vert="horz">
                    <a:lnL w="6350" cap="flat" cmpd="sng" algn="ctr">
                      <a:solidFill>
                        <a:srgbClr val="31859C"/>
                      </a:solidFill>
                      <a:prstDash val="solid"/>
                      <a:round/>
                      <a:headEnd type="none" w="med" len="med"/>
                      <a:tailEnd type="none" w="med" len="med"/>
                    </a:lnL>
                    <a:lnR>
                      <a:noFill/>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r>
              <a:tr h="152400">
                <a:tc>
                  <a:txBody>
                    <a:bodyPr/>
                    <a:lstStyle/>
                    <a:p>
                      <a:pPr algn="l" rtl="0" eaLnBrk="0">
                        <a:lnSpc>
                          <a:spcPct val="100000"/>
                        </a:lnSpc>
                      </a:pPr>
                      <a:endParaRPr lang="en-US" altLang="en-US" sz="1000" dirty="0"/>
                    </a:p>
                  </a:txBody>
                  <a:tcPr marL="0" marR="0" marT="0" marB="0" vert="horz">
                    <a:lnL>
                      <a:noFill/>
                    </a:lnL>
                    <a:lnR w="6350" cap="flat" cmpd="sng" algn="ctr">
                      <a:solidFill>
                        <a:srgbClr val="31859C"/>
                      </a:solidFill>
                      <a:prstDash val="solid"/>
                      <a:round/>
                      <a:headEnd type="none" w="med" len="med"/>
                      <a:tailEnd type="none" w="med" len="med"/>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c>
                  <a:txBody>
                    <a:bodyPr/>
                    <a:lstStyle/>
                    <a:p>
                      <a:pPr algn="l" rtl="0" eaLnBrk="0">
                        <a:lnSpc>
                          <a:spcPct val="100000"/>
                        </a:lnSpc>
                      </a:pPr>
                      <a:endParaRPr lang="en-US" altLang="en-US" sz="1000" dirty="0"/>
                    </a:p>
                  </a:txBody>
                  <a:tcPr marL="0" marR="0" marT="0" marB="0" vert="horz">
                    <a:lnL w="6350" cap="flat" cmpd="sng" algn="ctr">
                      <a:solidFill>
                        <a:srgbClr val="31859C"/>
                      </a:solidFill>
                      <a:prstDash val="solid"/>
                      <a:round/>
                      <a:headEnd type="none" w="med" len="med"/>
                      <a:tailEnd type="none" w="med" len="med"/>
                    </a:lnL>
                    <a:lnR>
                      <a:noFill/>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r>
              <a:tr h="152400">
                <a:tc>
                  <a:txBody>
                    <a:bodyPr/>
                    <a:lstStyle/>
                    <a:p>
                      <a:pPr algn="l" rtl="0" eaLnBrk="0">
                        <a:lnSpc>
                          <a:spcPct val="100000"/>
                        </a:lnSpc>
                      </a:pPr>
                      <a:endParaRPr lang="en-US" altLang="en-US" sz="1000" dirty="0"/>
                    </a:p>
                  </a:txBody>
                  <a:tcPr marL="0" marR="0" marT="0" marB="0" vert="horz">
                    <a:lnL>
                      <a:noFill/>
                    </a:lnL>
                    <a:lnR w="6350" cap="flat" cmpd="sng" algn="ctr">
                      <a:solidFill>
                        <a:srgbClr val="31859C"/>
                      </a:solidFill>
                      <a:prstDash val="solid"/>
                      <a:round/>
                      <a:headEnd type="none" w="med" len="med"/>
                      <a:tailEnd type="none" w="med" len="med"/>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c>
                  <a:txBody>
                    <a:bodyPr/>
                    <a:lstStyle/>
                    <a:p>
                      <a:pPr algn="l" rtl="0" eaLnBrk="0">
                        <a:lnSpc>
                          <a:spcPct val="123000"/>
                        </a:lnSpc>
                      </a:pPr>
                      <a:endParaRPr lang="en-US" altLang="en-US" sz="200" dirty="0"/>
                    </a:p>
                    <a:p>
                      <a:pPr marL="412115" algn="l" rtl="0" eaLnBrk="0">
                        <a:lnSpc>
                          <a:spcPts val="725"/>
                        </a:lnSpc>
                        <a:spcBef>
                          <a:spcPts val="0"/>
                        </a:spcBef>
                      </a:pPr>
                      <a:r>
                        <a:rPr sz="600" spc="1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a:t>
                      </a:r>
                      <a:r>
                        <a:rPr sz="600" spc="1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     </a:t>
                      </a:r>
                      <a:r>
                        <a:rPr sz="600" spc="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                 </a:t>
                      </a:r>
                      <a:r>
                        <a:rPr sz="600" spc="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a:t>
                      </a:r>
                      <a:r>
                        <a:rPr sz="600" spc="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                      </a:t>
                      </a:r>
                      <a:r>
                        <a:rPr sz="600" spc="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600" dirty="0"/>
                    </a:p>
                  </a:txBody>
                  <a:tcPr marL="0" marR="0" marT="0" marB="0" vert="horz">
                    <a:lnL w="6350" cap="flat" cmpd="sng" algn="ctr">
                      <a:solidFill>
                        <a:srgbClr val="31859C"/>
                      </a:solidFill>
                      <a:prstDash val="solid"/>
                      <a:round/>
                      <a:headEnd type="none" w="med" len="med"/>
                      <a:tailEnd type="none" w="med" len="med"/>
                    </a:lnL>
                    <a:lnR>
                      <a:noFill/>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r>
              <a:tr h="152400">
                <a:tc>
                  <a:txBody>
                    <a:bodyPr/>
                    <a:lstStyle/>
                    <a:p>
                      <a:pPr algn="l" rtl="0" eaLnBrk="0">
                        <a:lnSpc>
                          <a:spcPct val="100000"/>
                        </a:lnSpc>
                      </a:pPr>
                      <a:endParaRPr lang="en-US" altLang="en-US" sz="1000" dirty="0"/>
                    </a:p>
                  </a:txBody>
                  <a:tcPr marL="0" marR="0" marT="0" marB="0" vert="horz">
                    <a:lnL>
                      <a:noFill/>
                    </a:lnL>
                    <a:lnR w="6350" cap="flat" cmpd="sng" algn="ctr">
                      <a:solidFill>
                        <a:srgbClr val="31859C"/>
                      </a:solidFill>
                      <a:prstDash val="solid"/>
                      <a:round/>
                      <a:headEnd type="none" w="med" len="med"/>
                      <a:tailEnd type="none" w="med" len="med"/>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c>
                  <a:txBody>
                    <a:bodyPr/>
                    <a:lstStyle/>
                    <a:p>
                      <a:pPr algn="l" rtl="0" eaLnBrk="0">
                        <a:lnSpc>
                          <a:spcPct val="100000"/>
                        </a:lnSpc>
                      </a:pPr>
                      <a:endParaRPr lang="en-US" altLang="en-US" sz="1000" dirty="0"/>
                    </a:p>
                  </a:txBody>
                  <a:tcPr marL="0" marR="0" marT="0" marB="0" vert="horz">
                    <a:lnL w="6350" cap="flat" cmpd="sng" algn="ctr">
                      <a:solidFill>
                        <a:srgbClr val="31859C"/>
                      </a:solidFill>
                      <a:prstDash val="solid"/>
                      <a:round/>
                      <a:headEnd type="none" w="med" len="med"/>
                      <a:tailEnd type="none" w="med" len="med"/>
                    </a:lnL>
                    <a:lnR>
                      <a:noFill/>
                    </a:lnR>
                    <a:lnT w="3175" cap="flat" cmpd="sng" algn="ctr">
                      <a:solidFill>
                        <a:srgbClr val="31859C"/>
                      </a:solidFill>
                      <a:prstDash val="solid"/>
                      <a:round/>
                      <a:headEnd type="none" w="med" len="med"/>
                      <a:tailEnd type="none" w="med" len="med"/>
                    </a:lnT>
                    <a:lnB w="3175" cap="flat" cmpd="sng" algn="ctr">
                      <a:solidFill>
                        <a:srgbClr val="31859C"/>
                      </a:solidFill>
                      <a:prstDash val="solid"/>
                      <a:round/>
                      <a:headEnd type="none" w="med" len="med"/>
                      <a:tailEnd type="none" w="med" len="med"/>
                    </a:lnB>
                  </a:tcPr>
                </a:tc>
              </a:tr>
              <a:tr h="152400">
                <a:tc>
                  <a:txBody>
                    <a:bodyPr/>
                    <a:lstStyle/>
                    <a:p>
                      <a:pPr algn="l" rtl="0" eaLnBrk="0">
                        <a:lnSpc>
                          <a:spcPct val="100000"/>
                        </a:lnSpc>
                      </a:pPr>
                      <a:endParaRPr lang="en-US" altLang="en-US" sz="1000" dirty="0"/>
                    </a:p>
                  </a:txBody>
                  <a:tcPr marL="0" marR="0" marT="0" marB="0" vert="horz">
                    <a:lnL>
                      <a:noFill/>
                    </a:lnL>
                    <a:lnR w="6350" cap="flat" cmpd="sng" algn="ctr">
                      <a:solidFill>
                        <a:srgbClr val="31859C"/>
                      </a:solidFill>
                      <a:prstDash val="solid"/>
                      <a:round/>
                      <a:headEnd type="none" w="med" len="med"/>
                      <a:tailEnd type="none" w="med" len="med"/>
                    </a:lnR>
                    <a:lnT w="3175" cap="flat" cmpd="sng" algn="ctr">
                      <a:solidFill>
                        <a:srgbClr val="31859C"/>
                      </a:solidFill>
                      <a:prstDash val="solid"/>
                      <a:round/>
                      <a:headEnd type="none" w="med" len="med"/>
                      <a:tailEnd type="none" w="med" len="med"/>
                    </a:lnT>
                    <a:lnB>
                      <a:noFill/>
                    </a:lnB>
                  </a:tcPr>
                </a:tc>
                <a:tc>
                  <a:txBody>
                    <a:bodyPr/>
                    <a:lstStyle/>
                    <a:p>
                      <a:pPr algn="l" rtl="0" eaLnBrk="0">
                        <a:lnSpc>
                          <a:spcPct val="100000"/>
                        </a:lnSpc>
                      </a:pPr>
                      <a:endParaRPr lang="en-US" altLang="en-US" sz="1000" dirty="0"/>
                    </a:p>
                  </a:txBody>
                  <a:tcPr marL="0" marR="0" marT="0" marB="0" vert="horz">
                    <a:lnL w="6350" cap="flat" cmpd="sng" algn="ctr">
                      <a:solidFill>
                        <a:srgbClr val="31859C"/>
                      </a:solidFill>
                      <a:prstDash val="solid"/>
                      <a:round/>
                      <a:headEnd type="none" w="med" len="med"/>
                      <a:tailEnd type="none" w="med" len="med"/>
                    </a:lnL>
                    <a:lnR>
                      <a:noFill/>
                    </a:lnR>
                    <a:lnT w="3175" cap="flat" cmpd="sng" algn="ctr">
                      <a:solidFill>
                        <a:srgbClr val="31859C"/>
                      </a:solidFill>
                      <a:prstDash val="solid"/>
                      <a:round/>
                      <a:headEnd type="none" w="med" len="med"/>
                      <a:tailEnd type="none" w="med" len="med"/>
                    </a:lnT>
                    <a:lnB>
                      <a:noFill/>
                    </a:lnB>
                  </a:tcPr>
                </a:tc>
              </a:tr>
            </a:tbl>
          </a:graphicData>
        </a:graphic>
      </p:graphicFrame>
      <p:pic>
        <p:nvPicPr>
          <p:cNvPr id="163" name="picture 163"/>
          <p:cNvPicPr>
            <a:picLocks noChangeAspect="1"/>
          </p:cNvPicPr>
          <p:nvPr/>
        </p:nvPicPr>
        <p:blipFill>
          <a:blip r:embed="rId6"/>
          <a:stretch>
            <a:fillRect/>
          </a:stretch>
        </p:blipFill>
        <p:spPr>
          <a:xfrm rot="21600000">
            <a:off x="2682290" y="1111852"/>
            <a:ext cx="6438010" cy="2231761"/>
          </a:xfrm>
          <a:prstGeom prst="rect">
            <a:avLst/>
          </a:prstGeom>
        </p:spPr>
      </p:pic>
      <p:sp>
        <p:nvSpPr>
          <p:cNvPr id="164" name="textbox 164"/>
          <p:cNvSpPr/>
          <p:nvPr/>
        </p:nvSpPr>
        <p:spPr>
          <a:xfrm>
            <a:off x="3962003" y="4383791"/>
            <a:ext cx="7621190" cy="655784"/>
          </a:xfrm>
          <a:prstGeom prst="rect">
            <a:avLst/>
          </a:prstGeom>
        </p:spPr>
        <p:txBody>
          <a:bodyPr vert="horz" wrap="square" lIns="0" tIns="0" rIns="0" bIns="0"/>
          <a:lstStyle/>
          <a:p>
            <a:pPr algn="l" rtl="0" eaLnBrk="0">
              <a:lnSpc>
                <a:spcPct val="129000"/>
              </a:lnSpc>
            </a:pPr>
            <a:r>
              <a:rPr lang="en-US" altLang="en-US" sz="2300" dirty="0">
                <a:solidFill>
                  <a:schemeClr val="bg1"/>
                </a:solidFill>
              </a:rPr>
              <a:t>       Sincere, efficient, high quality, excellence</a:t>
            </a:r>
            <a:endParaRPr lang="en-US" altLang="en-US" sz="2300" dirty="0">
              <a:solidFill>
                <a:schemeClr val="bg1"/>
              </a:solidFill>
            </a:endParaRPr>
          </a:p>
        </p:txBody>
      </p:sp>
      <p:grpSp>
        <p:nvGrpSpPr>
          <p:cNvPr id="52" name="group 52"/>
          <p:cNvGrpSpPr/>
          <p:nvPr/>
        </p:nvGrpSpPr>
        <p:grpSpPr>
          <a:xfrm rot="21600000">
            <a:off x="3966484" y="5068778"/>
            <a:ext cx="7617381" cy="741487"/>
            <a:chOff x="0" y="-1270"/>
            <a:chExt cx="7619365" cy="741680"/>
          </a:xfrm>
        </p:grpSpPr>
        <p:pic>
          <p:nvPicPr>
            <p:cNvPr id="165" name="picture 165"/>
            <p:cNvPicPr>
              <a:picLocks noChangeAspect="1"/>
            </p:cNvPicPr>
            <p:nvPr/>
          </p:nvPicPr>
          <p:blipFill>
            <a:blip r:embed="rId7"/>
            <a:stretch>
              <a:fillRect/>
            </a:stretch>
          </p:blipFill>
          <p:spPr>
            <a:xfrm rot="21600000">
              <a:off x="0" y="0"/>
              <a:ext cx="7581900" cy="740410"/>
            </a:xfrm>
            <a:prstGeom prst="rect">
              <a:avLst/>
            </a:prstGeom>
          </p:spPr>
        </p:pic>
        <p:sp>
          <p:nvSpPr>
            <p:cNvPr id="166" name="textbox 166"/>
            <p:cNvSpPr/>
            <p:nvPr/>
          </p:nvSpPr>
          <p:spPr>
            <a:xfrm>
              <a:off x="109855" y="-1270"/>
              <a:ext cx="7509510" cy="675005"/>
            </a:xfrm>
            <a:prstGeom prst="rect">
              <a:avLst/>
            </a:prstGeom>
          </p:spPr>
          <p:txBody>
            <a:bodyPr vert="horz" wrap="square" lIns="0" tIns="0" rIns="0" bIns="0"/>
            <a:lstStyle/>
            <a:p>
              <a:pPr algn="l" rtl="0" eaLnBrk="0">
                <a:lnSpc>
                  <a:spcPct val="113000"/>
                </a:lnSpc>
              </a:pPr>
              <a:r>
                <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Share together, advance together, and share together</a:t>
              </a:r>
              <a:endPar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67" name="textbox 167"/>
          <p:cNvSpPr/>
          <p:nvPr/>
        </p:nvSpPr>
        <p:spPr>
          <a:xfrm>
            <a:off x="6002736" y="6388707"/>
            <a:ext cx="281867"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20" dirty="0">
                <a:solidFill>
                  <a:srgbClr val="919296">
                    <a:alpha val="100000"/>
                  </a:srgbClr>
                </a:solidFill>
                <a:latin typeface="Arial" panose="020B0604020202020204"/>
                <a:ea typeface="Arial" panose="020B0604020202020204"/>
                <a:cs typeface="Arial" panose="020B0604020202020204"/>
              </a:rPr>
              <a:t>10 </a:t>
            </a:r>
            <a:r>
              <a:rPr sz="1000" spc="0" dirty="0">
                <a:solidFill>
                  <a:srgbClr val="919296">
                    <a:alpha val="100000"/>
                  </a:srgbClr>
                </a:solidFill>
                <a:latin typeface="Arial" panose="020B0604020202020204"/>
                <a:ea typeface="Arial" panose="020B0604020202020204"/>
                <a:cs typeface="Arial" panose="020B0604020202020204"/>
              </a:rPr>
              <a:t> .</a:t>
            </a:r>
            <a:endParaRPr lang="en-US" altLang="en-US" sz="1000" dirty="0"/>
          </a:p>
        </p:txBody>
      </p:sp>
      <p:grpSp>
        <p:nvGrpSpPr>
          <p:cNvPr id="54" name="group 54"/>
          <p:cNvGrpSpPr/>
          <p:nvPr/>
        </p:nvGrpSpPr>
        <p:grpSpPr>
          <a:xfrm rot="21600000">
            <a:off x="3966484" y="5862003"/>
            <a:ext cx="7569210" cy="625908"/>
            <a:chOff x="0" y="0"/>
            <a:chExt cx="7571181" cy="626071"/>
          </a:xfrm>
        </p:grpSpPr>
        <p:pic>
          <p:nvPicPr>
            <p:cNvPr id="168" name="picture 168"/>
            <p:cNvPicPr>
              <a:picLocks noChangeAspect="1"/>
            </p:cNvPicPr>
            <p:nvPr/>
          </p:nvPicPr>
          <p:blipFill>
            <a:blip r:embed="rId8"/>
            <a:stretch>
              <a:fillRect/>
            </a:stretch>
          </p:blipFill>
          <p:spPr>
            <a:xfrm rot="21600000">
              <a:off x="0" y="0"/>
              <a:ext cx="7571181" cy="626071"/>
            </a:xfrm>
            <a:prstGeom prst="rect">
              <a:avLst/>
            </a:prstGeom>
          </p:spPr>
        </p:pic>
        <p:sp>
          <p:nvSpPr>
            <p:cNvPr id="169" name="textbox 169"/>
            <p:cNvSpPr/>
            <p:nvPr/>
          </p:nvSpPr>
          <p:spPr>
            <a:xfrm>
              <a:off x="-12700" y="-12700"/>
              <a:ext cx="7597140" cy="690880"/>
            </a:xfrm>
            <a:prstGeom prst="rect">
              <a:avLst/>
            </a:prstGeom>
          </p:spPr>
          <p:txBody>
            <a:bodyPr vert="horz" wrap="square" lIns="0" tIns="0" rIns="0" bIns="0"/>
            <a:lstStyle/>
            <a:p>
              <a:pPr algn="l" rtl="0" eaLnBrk="0">
                <a:lnSpc>
                  <a:spcPct val="105000"/>
                </a:lnSpc>
              </a:pPr>
              <a:r>
                <a:rPr lang="en-US"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       </a:t>
              </a:r>
              <a:r>
                <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Become an industry leader</a:t>
              </a:r>
              <a:endPar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56" name="group 56"/>
          <p:cNvGrpSpPr/>
          <p:nvPr/>
        </p:nvGrpSpPr>
        <p:grpSpPr>
          <a:xfrm rot="21600000">
            <a:off x="2651602" y="1551121"/>
            <a:ext cx="1968406" cy="1353226"/>
            <a:chOff x="0" y="0"/>
            <a:chExt cx="1968919" cy="1353578"/>
          </a:xfrm>
        </p:grpSpPr>
        <p:pic>
          <p:nvPicPr>
            <p:cNvPr id="170" name="picture 170"/>
            <p:cNvPicPr>
              <a:picLocks noChangeAspect="1"/>
            </p:cNvPicPr>
            <p:nvPr/>
          </p:nvPicPr>
          <p:blipFill>
            <a:blip r:embed="rId9"/>
            <a:stretch>
              <a:fillRect/>
            </a:stretch>
          </p:blipFill>
          <p:spPr>
            <a:xfrm rot="21600000">
              <a:off x="0" y="0"/>
              <a:ext cx="1968919" cy="1353578"/>
            </a:xfrm>
            <a:prstGeom prst="rect">
              <a:avLst/>
            </a:prstGeom>
          </p:spPr>
        </p:pic>
        <p:sp>
          <p:nvSpPr>
            <p:cNvPr id="171" name="textbox 171"/>
            <p:cNvSpPr/>
            <p:nvPr/>
          </p:nvSpPr>
          <p:spPr>
            <a:xfrm>
              <a:off x="-12700" y="-12700"/>
              <a:ext cx="1994535" cy="1417319"/>
            </a:xfrm>
            <a:prstGeom prst="rect">
              <a:avLst/>
            </a:prstGeom>
          </p:spPr>
          <p:txBody>
            <a:bodyPr vert="horz" wrap="square" lIns="0" tIns="0" rIns="0" bIns="0"/>
            <a:lstStyle/>
            <a:p>
              <a:pPr algn="l" rtl="0" eaLnBrk="0">
                <a:lnSpc>
                  <a:spcPct val="116000"/>
                </a:lnSpc>
              </a:pPr>
              <a:endParaRPr lang="en-US" altLang="en-US" sz="1000" dirty="0"/>
            </a:p>
            <a:p>
              <a:pPr algn="l" rtl="0" eaLnBrk="0">
                <a:lnSpc>
                  <a:spcPct val="116000"/>
                </a:lnSpc>
              </a:pPr>
              <a:endParaRPr lang="en-US" altLang="en-US" sz="1000" dirty="0"/>
            </a:p>
            <a:p>
              <a:pPr algn="l" rtl="0" eaLnBrk="0">
                <a:lnSpc>
                  <a:spcPct val="117000"/>
                </a:lnSpc>
              </a:pPr>
              <a:endParaRPr lang="en-US" altLang="en-US" sz="1000" dirty="0"/>
            </a:p>
            <a:p>
              <a:pPr algn="l" rtl="0" eaLnBrk="0">
                <a:lnSpc>
                  <a:spcPct val="10000"/>
                </a:lnSpc>
              </a:pPr>
              <a:endParaRPr lang="en-US" altLang="en-US" sz="100" dirty="0"/>
            </a:p>
            <a:p>
              <a:pPr marL="152400" algn="l" rtl="0" eaLnBrk="0">
                <a:lnSpc>
                  <a:spcPct val="98000"/>
                </a:lnSpc>
              </a:pPr>
              <a:r>
                <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core values </a:t>
              </a:r>
              <a:endPar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58" name="group 58"/>
          <p:cNvGrpSpPr/>
          <p:nvPr/>
        </p:nvGrpSpPr>
        <p:grpSpPr>
          <a:xfrm rot="21600000">
            <a:off x="958092" y="4265394"/>
            <a:ext cx="3040857" cy="773229"/>
            <a:chOff x="-23495" y="-12700"/>
            <a:chExt cx="3041649" cy="773430"/>
          </a:xfrm>
        </p:grpSpPr>
        <p:pic>
          <p:nvPicPr>
            <p:cNvPr id="172" name="picture 172"/>
            <p:cNvPicPr>
              <a:picLocks noChangeAspect="1"/>
            </p:cNvPicPr>
            <p:nvPr/>
          </p:nvPicPr>
          <p:blipFill>
            <a:blip r:embed="rId10"/>
            <a:stretch>
              <a:fillRect/>
            </a:stretch>
          </p:blipFill>
          <p:spPr>
            <a:xfrm rot="21600000">
              <a:off x="-23495" y="11430"/>
              <a:ext cx="3005124" cy="709422"/>
            </a:xfrm>
            <a:prstGeom prst="rect">
              <a:avLst/>
            </a:prstGeom>
          </p:spPr>
        </p:pic>
        <p:sp>
          <p:nvSpPr>
            <p:cNvPr id="173" name="textbox 173"/>
            <p:cNvSpPr/>
            <p:nvPr/>
          </p:nvSpPr>
          <p:spPr>
            <a:xfrm>
              <a:off x="-12700" y="-12700"/>
              <a:ext cx="3030854" cy="773430"/>
            </a:xfrm>
            <a:prstGeom prst="rect">
              <a:avLst/>
            </a:prstGeom>
          </p:spPr>
          <p:txBody>
            <a:bodyPr vert="horz" wrap="square" lIns="0" tIns="0" rIns="0" bIns="0"/>
            <a:lstStyle/>
            <a:p>
              <a:pPr algn="l" rtl="0" eaLnBrk="0">
                <a:lnSpc>
                  <a:spcPct val="128000"/>
                </a:lnSpc>
              </a:pPr>
              <a:endParaRPr lang="en-US" altLang="en-US" sz="1000" dirty="0"/>
            </a:p>
            <a:p>
              <a:pPr marL="594360" algn="l" rtl="0" eaLnBrk="0">
                <a:lnSpc>
                  <a:spcPct val="98000"/>
                </a:lnSpc>
                <a:spcBef>
                  <a:spcPts val="5"/>
                </a:spcBef>
              </a:pPr>
              <a:r>
                <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core values </a:t>
              </a:r>
              <a:endPar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60" name="group 60"/>
          <p:cNvGrpSpPr/>
          <p:nvPr/>
        </p:nvGrpSpPr>
        <p:grpSpPr>
          <a:xfrm rot="21600000">
            <a:off x="960543" y="4999263"/>
            <a:ext cx="3014195" cy="749105"/>
            <a:chOff x="-12700" y="-40640"/>
            <a:chExt cx="3014980" cy="749300"/>
          </a:xfrm>
        </p:grpSpPr>
        <p:pic>
          <p:nvPicPr>
            <p:cNvPr id="174" name="picture 174"/>
            <p:cNvPicPr>
              <a:picLocks noChangeAspect="1"/>
            </p:cNvPicPr>
            <p:nvPr/>
          </p:nvPicPr>
          <p:blipFill>
            <a:blip r:embed="rId11"/>
            <a:stretch>
              <a:fillRect/>
            </a:stretch>
          </p:blipFill>
          <p:spPr>
            <a:xfrm rot="21600000">
              <a:off x="0" y="-40640"/>
              <a:ext cx="2989580" cy="696595"/>
            </a:xfrm>
            <a:prstGeom prst="rect">
              <a:avLst/>
            </a:prstGeom>
          </p:spPr>
        </p:pic>
        <p:sp>
          <p:nvSpPr>
            <p:cNvPr id="175" name="textbox 175"/>
            <p:cNvSpPr/>
            <p:nvPr/>
          </p:nvSpPr>
          <p:spPr>
            <a:xfrm>
              <a:off x="-12700" y="-12700"/>
              <a:ext cx="3014980" cy="721360"/>
            </a:xfrm>
            <a:prstGeom prst="rect">
              <a:avLst/>
            </a:prstGeom>
          </p:spPr>
          <p:txBody>
            <a:bodyPr vert="horz" wrap="square" lIns="0" tIns="0" rIns="0" bIns="0"/>
            <a:lstStyle/>
            <a:p>
              <a:pPr algn="l" rtl="0" eaLnBrk="0">
                <a:lnSpc>
                  <a:spcPct val="113000"/>
                </a:lnSpc>
              </a:pPr>
              <a:r>
                <a:rPr lang="en-US"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      </a:t>
              </a:r>
              <a:r>
                <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mission</a:t>
              </a:r>
              <a:endPar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62" name="group 62"/>
          <p:cNvGrpSpPr/>
          <p:nvPr/>
        </p:nvGrpSpPr>
        <p:grpSpPr>
          <a:xfrm rot="21600000">
            <a:off x="990697" y="5790584"/>
            <a:ext cx="2977768" cy="625908"/>
            <a:chOff x="0" y="0"/>
            <a:chExt cx="2978543" cy="626071"/>
          </a:xfrm>
        </p:grpSpPr>
        <p:pic>
          <p:nvPicPr>
            <p:cNvPr id="176" name="picture 176"/>
            <p:cNvPicPr>
              <a:picLocks noChangeAspect="1"/>
            </p:cNvPicPr>
            <p:nvPr/>
          </p:nvPicPr>
          <p:blipFill>
            <a:blip r:embed="rId12"/>
            <a:stretch>
              <a:fillRect/>
            </a:stretch>
          </p:blipFill>
          <p:spPr>
            <a:xfrm rot="21600000">
              <a:off x="0" y="0"/>
              <a:ext cx="2978543" cy="626071"/>
            </a:xfrm>
            <a:prstGeom prst="rect">
              <a:avLst/>
            </a:prstGeom>
          </p:spPr>
        </p:pic>
        <p:sp>
          <p:nvSpPr>
            <p:cNvPr id="177" name="textbox 177"/>
            <p:cNvSpPr/>
            <p:nvPr/>
          </p:nvSpPr>
          <p:spPr>
            <a:xfrm>
              <a:off x="-12700" y="-12700"/>
              <a:ext cx="3004185" cy="692150"/>
            </a:xfrm>
            <a:prstGeom prst="rect">
              <a:avLst/>
            </a:prstGeom>
          </p:spPr>
          <p:txBody>
            <a:bodyPr vert="horz" wrap="square" lIns="0" tIns="0" rIns="0" bIns="0"/>
            <a:lstStyle/>
            <a:p>
              <a:pPr algn="l" rtl="0" eaLnBrk="0">
                <a:lnSpc>
                  <a:spcPct val="103000"/>
                </a:lnSpc>
              </a:pPr>
              <a:endParaRPr lang="en-US" altLang="en-US" sz="1000" dirty="0"/>
            </a:p>
            <a:p>
              <a:pPr marL="1060450" algn="l" rtl="0" eaLnBrk="0">
                <a:lnSpc>
                  <a:spcPct val="99000"/>
                </a:lnSpc>
                <a:spcBef>
                  <a:spcPts val="5"/>
                </a:spcBef>
              </a:pPr>
              <a:r>
                <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vision</a:t>
              </a:r>
              <a:endPar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pic>
        <p:nvPicPr>
          <p:cNvPr id="178" name="picture 178"/>
          <p:cNvPicPr>
            <a:picLocks noChangeAspect="1"/>
          </p:cNvPicPr>
          <p:nvPr/>
        </p:nvPicPr>
        <p:blipFill>
          <a:blip r:embed="rId13"/>
          <a:stretch>
            <a:fillRect/>
          </a:stretch>
        </p:blipFill>
        <p:spPr>
          <a:xfrm rot="21600000">
            <a:off x="1729384" y="492672"/>
            <a:ext cx="1278712" cy="721961"/>
          </a:xfrm>
          <a:prstGeom prst="rect">
            <a:avLst/>
          </a:prstGeom>
        </p:spPr>
      </p:pic>
      <p:pic>
        <p:nvPicPr>
          <p:cNvPr id="179" name="picture 179"/>
          <p:cNvPicPr>
            <a:picLocks noChangeAspect="1"/>
          </p:cNvPicPr>
          <p:nvPr/>
        </p:nvPicPr>
        <p:blipFill>
          <a:blip r:embed="rId14"/>
          <a:stretch>
            <a:fillRect/>
          </a:stretch>
        </p:blipFill>
        <p:spPr>
          <a:xfrm rot="21600000">
            <a:off x="6151509" y="3673729"/>
            <a:ext cx="5942154" cy="112213"/>
          </a:xfrm>
          <a:prstGeom prst="rect">
            <a:avLst/>
          </a:prstGeom>
        </p:spPr>
      </p:pic>
      <p:sp>
        <p:nvSpPr>
          <p:cNvPr id="180" name="textbox 180"/>
          <p:cNvSpPr/>
          <p:nvPr/>
        </p:nvSpPr>
        <p:spPr>
          <a:xfrm>
            <a:off x="8675651" y="301804"/>
            <a:ext cx="3158937" cy="42533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7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company strategy</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81" name="rect"/>
          <p:cNvSpPr/>
          <p:nvPr/>
        </p:nvSpPr>
        <p:spPr>
          <a:xfrm>
            <a:off x="3170999" y="817608"/>
            <a:ext cx="8698822"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182" name="textbox 182"/>
          <p:cNvSpPr/>
          <p:nvPr/>
        </p:nvSpPr>
        <p:spPr>
          <a:xfrm>
            <a:off x="4881244" y="2062201"/>
            <a:ext cx="1404254" cy="372013"/>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9000"/>
              </a:lnSpc>
            </a:pPr>
            <a:r>
              <a:rPr sz="23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mission</a:t>
            </a:r>
            <a:endParaRPr sz="23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83" name="textbox 183"/>
          <p:cNvSpPr/>
          <p:nvPr/>
        </p:nvSpPr>
        <p:spPr>
          <a:xfrm>
            <a:off x="7306666" y="2062633"/>
            <a:ext cx="929397" cy="372012"/>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9000"/>
              </a:lnSpc>
            </a:pPr>
            <a:r>
              <a:rPr sz="23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vision</a:t>
            </a:r>
            <a:endParaRPr sz="23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85" name="textbox 185"/>
          <p:cNvSpPr/>
          <p:nvPr/>
        </p:nvSpPr>
        <p:spPr>
          <a:xfrm>
            <a:off x="5564961" y="4447910"/>
            <a:ext cx="3730923" cy="372648"/>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9000"/>
              </a:lnSpc>
            </a:pPr>
            <a:endParaRPr lang="en-US" altLang="en-US" sz="2300" dirty="0"/>
          </a:p>
        </p:txBody>
      </p:sp>
      <p:sp>
        <p:nvSpPr>
          <p:cNvPr id="187" name="rect"/>
          <p:cNvSpPr/>
          <p:nvPr/>
        </p:nvSpPr>
        <p:spPr>
          <a:xfrm>
            <a:off x="213304" y="3671012"/>
            <a:ext cx="11880931" cy="10956"/>
          </a:xfrm>
          <a:prstGeom prst="rect">
            <a:avLst/>
          </a:prstGeom>
          <a:solidFill>
            <a:srgbClr val="31859C">
              <a:alpha val="50196"/>
            </a:srgbClr>
          </a:solidFill>
          <a:ln cap="flat">
            <a:noFill/>
            <a:prstDash val="solid"/>
            <a:miter lim="0"/>
          </a:ln>
        </p:spPr>
        <p:txBody>
          <a:bodyPr rtlCol="0"/>
          <a:lstStyle/>
          <a:p>
            <a:pPr algn="ctr"/>
            <a:endParaRPr lang="zh-CN" altLang="en-US"/>
          </a:p>
        </p:txBody>
      </p:sp>
      <p:pic>
        <p:nvPicPr>
          <p:cNvPr id="188" name="picture 188"/>
          <p:cNvPicPr>
            <a:picLocks noChangeAspect="1"/>
          </p:cNvPicPr>
          <p:nvPr/>
        </p:nvPicPr>
        <p:blipFill>
          <a:blip r:embed="rId15"/>
          <a:stretch>
            <a:fillRect/>
          </a:stretch>
        </p:blipFill>
        <p:spPr>
          <a:xfrm rot="21600000">
            <a:off x="2377456" y="3485500"/>
            <a:ext cx="7681500" cy="12697"/>
          </a:xfrm>
          <a:prstGeom prst="rect">
            <a:avLst/>
          </a:prstGeom>
        </p:spPr>
      </p:pic>
      <p:sp>
        <p:nvSpPr>
          <p:cNvPr id="189" name="rect"/>
          <p:cNvSpPr/>
          <p:nvPr/>
        </p:nvSpPr>
        <p:spPr>
          <a:xfrm>
            <a:off x="212670" y="3916718"/>
            <a:ext cx="11826525" cy="7618"/>
          </a:xfrm>
          <a:prstGeom prst="rect">
            <a:avLst/>
          </a:prstGeom>
          <a:solidFill>
            <a:srgbClr val="31859C">
              <a:alpha val="50196"/>
            </a:srgbClr>
          </a:solidFill>
          <a:ln cap="flat">
            <a:noFill/>
            <a:prstDash val="solid"/>
            <a:miter lim="0"/>
          </a:ln>
        </p:spPr>
        <p:txBody>
          <a:bodyPr rtlCol="0"/>
          <a:lstStyle/>
          <a:p>
            <a:pPr algn="ctr"/>
            <a:endParaRPr lang="zh-CN" altLang="en-US"/>
          </a:p>
        </p:txBody>
      </p:sp>
      <p:sp>
        <p:nvSpPr>
          <p:cNvPr id="190"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box 191"/>
          <p:cNvSpPr/>
          <p:nvPr/>
        </p:nvSpPr>
        <p:spPr>
          <a:xfrm>
            <a:off x="6002736" y="6388707"/>
            <a:ext cx="281867"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20" dirty="0">
                <a:solidFill>
                  <a:srgbClr val="919296">
                    <a:alpha val="100000"/>
                  </a:srgbClr>
                </a:solidFill>
                <a:latin typeface="Arial" panose="020B0604020202020204"/>
                <a:ea typeface="Arial" panose="020B0604020202020204"/>
                <a:cs typeface="Arial" panose="020B0604020202020204"/>
              </a:rPr>
              <a:t>11 </a:t>
            </a:r>
            <a:r>
              <a:rPr sz="1000" spc="0" dirty="0">
                <a:solidFill>
                  <a:srgbClr val="919296">
                    <a:alpha val="100000"/>
                  </a:srgbClr>
                </a:solidFill>
                <a:latin typeface="Arial" panose="020B0604020202020204"/>
                <a:ea typeface="Arial" panose="020B0604020202020204"/>
                <a:cs typeface="Arial" panose="020B0604020202020204"/>
              </a:rPr>
              <a:t> .</a:t>
            </a:r>
            <a:endParaRPr lang="en-US" altLang="en-US" sz="1000" dirty="0"/>
          </a:p>
        </p:txBody>
      </p:sp>
      <p:pic>
        <p:nvPicPr>
          <p:cNvPr id="192" name="picture 192"/>
          <p:cNvPicPr>
            <a:picLocks noChangeAspect="1"/>
          </p:cNvPicPr>
          <p:nvPr/>
        </p:nvPicPr>
        <p:blipFill>
          <a:blip r:embed="rId1"/>
          <a:stretch>
            <a:fillRect/>
          </a:stretch>
        </p:blipFill>
        <p:spPr>
          <a:xfrm rot="21600000">
            <a:off x="1269669" y="1509576"/>
            <a:ext cx="9939923" cy="4943775"/>
          </a:xfrm>
          <a:prstGeom prst="rect">
            <a:avLst/>
          </a:prstGeom>
        </p:spPr>
      </p:pic>
      <p:sp>
        <p:nvSpPr>
          <p:cNvPr id="193" name="textbox 193"/>
          <p:cNvSpPr/>
          <p:nvPr/>
        </p:nvSpPr>
        <p:spPr>
          <a:xfrm>
            <a:off x="2656205" y="3498850"/>
            <a:ext cx="8391525" cy="2519680"/>
          </a:xfrm>
          <a:prstGeom prst="rect">
            <a:avLst/>
          </a:prstGeom>
        </p:spPr>
        <p:txBody>
          <a:bodyPr vert="horz" wrap="square" lIns="0" tIns="0" rIns="0" bIns="0"/>
          <a:lstStyle/>
          <a:p>
            <a:pPr algn="l" rtl="0" eaLnBrk="0">
              <a:lnSpc>
                <a:spcPct val="94000"/>
              </a:lnSpc>
            </a:pPr>
            <a:endParaRPr lang="en-US" altLang="en-US" sz="100" dirty="0"/>
          </a:p>
          <a:p>
            <a:pPr marL="12700" algn="l" rtl="0" eaLnBrk="0">
              <a:lnSpc>
                <a:spcPct val="101000"/>
              </a:lnSpc>
            </a:pPr>
            <a:r>
              <a:rPr sz="2300" spc="90" dirty="0">
                <a:solidFill>
                  <a:srgbClr val="FFFFFF">
                    <a:alpha val="100000"/>
                  </a:srgbClr>
                </a:solidFill>
                <a:latin typeface="Arial" panose="020B0604020202020204"/>
                <a:ea typeface="Arial" panose="020B0604020202020204"/>
                <a:cs typeface="Arial" panose="020B0604020202020204"/>
              </a:rPr>
              <a:t>. </a:t>
            </a:r>
            <a:r>
              <a:rPr sz="23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Strong engineering and technical capability (new materials, new process)</a:t>
            </a:r>
            <a:endParaRPr sz="23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marL="12700" algn="l" rtl="0" eaLnBrk="0">
              <a:lnSpc>
                <a:spcPct val="101000"/>
              </a:lnSpc>
            </a:pPr>
            <a:r>
              <a:rPr sz="2300" spc="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 </a:t>
            </a:r>
            <a:r>
              <a:rPr sz="2300" spc="100" dirty="0">
                <a:solidFill>
                  <a:srgbClr val="FFFFFF">
                    <a:alpha val="100000"/>
                  </a:srgbClr>
                </a:solidFill>
                <a:latin typeface="Arial" panose="020B0604020202020204"/>
                <a:ea typeface="Arial" panose="020B0604020202020204"/>
                <a:cs typeface="Arial" panose="020B0604020202020204"/>
              </a:rPr>
              <a:t>. </a:t>
            </a:r>
            <a:r>
              <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Rich experience and ability in vehicle seam / holster production</a:t>
            </a:r>
            <a:endPar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marL="12700" algn="l" rtl="0" eaLnBrk="0">
              <a:lnSpc>
                <a:spcPct val="87000"/>
              </a:lnSpc>
              <a:spcBef>
                <a:spcPts val="180"/>
              </a:spcBef>
            </a:pPr>
            <a:r>
              <a:rPr sz="2300" spc="90" dirty="0">
                <a:solidFill>
                  <a:srgbClr val="FFFFFF">
                    <a:alpha val="100000"/>
                  </a:srgbClr>
                </a:solidFill>
                <a:latin typeface="Arial" panose="020B0604020202020204"/>
                <a:ea typeface="Arial" panose="020B0604020202020204"/>
                <a:cs typeface="Arial" panose="020B0604020202020204"/>
              </a:rPr>
              <a:t>. </a:t>
            </a:r>
            <a:r>
              <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Diversification of products</a:t>
            </a:r>
            <a:endPar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marL="12700" algn="l" rtl="0" eaLnBrk="0">
              <a:lnSpc>
                <a:spcPts val="2880"/>
              </a:lnSpc>
            </a:pPr>
            <a:r>
              <a:rPr sz="2300" spc="90" dirty="0">
                <a:solidFill>
                  <a:srgbClr val="FFFFFF">
                    <a:alpha val="100000"/>
                  </a:srgbClr>
                </a:solidFill>
                <a:latin typeface="Arial" panose="020B0604020202020204"/>
                <a:ea typeface="Arial" panose="020B0604020202020204"/>
                <a:cs typeface="Arial" panose="020B0604020202020204"/>
              </a:rPr>
              <a:t>. </a:t>
            </a:r>
            <a:r>
              <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Product process supporting mature</a:t>
            </a:r>
            <a:endPar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marL="12700" algn="l" rtl="0" eaLnBrk="0">
              <a:lnSpc>
                <a:spcPts val="2880"/>
              </a:lnSpc>
            </a:pPr>
            <a:r>
              <a:rPr sz="2300" spc="90" dirty="0">
                <a:solidFill>
                  <a:srgbClr val="FFFFFF">
                    <a:alpha val="100000"/>
                  </a:srgbClr>
                </a:solidFill>
                <a:latin typeface="Arial" panose="020B0604020202020204"/>
                <a:ea typeface="Arial" panose="020B0604020202020204"/>
                <a:cs typeface="Arial" panose="020B0604020202020204"/>
              </a:rPr>
              <a:t>. </a:t>
            </a:r>
            <a:r>
              <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Adeate hardware equipment resources</a:t>
            </a:r>
            <a:endPar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marL="12700" algn="l" rtl="0" eaLnBrk="0">
              <a:lnSpc>
                <a:spcPts val="2880"/>
              </a:lnSpc>
            </a:pPr>
            <a:r>
              <a:rPr sz="2300" spc="90" dirty="0">
                <a:solidFill>
                  <a:srgbClr val="FFFFFF">
                    <a:alpha val="100000"/>
                  </a:srgbClr>
                </a:solidFill>
                <a:latin typeface="Arial" panose="020B0604020202020204"/>
                <a:ea typeface="Arial" panose="020B0604020202020204"/>
                <a:cs typeface="Arial" panose="020B0604020202020204"/>
              </a:rPr>
              <a:t>. </a:t>
            </a:r>
            <a:r>
              <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Perfect management system</a:t>
            </a:r>
            <a:endParaRPr sz="2300" dirty="0">
              <a:ln w="8712"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194" name="picture 194"/>
          <p:cNvPicPr>
            <a:picLocks noChangeAspect="1"/>
          </p:cNvPicPr>
          <p:nvPr/>
        </p:nvPicPr>
        <p:blipFill>
          <a:blip r:embed="rId2"/>
          <a:stretch>
            <a:fillRect/>
          </a:stretch>
        </p:blipFill>
        <p:spPr>
          <a:xfrm rot="21600000">
            <a:off x="9456865" y="1754776"/>
            <a:ext cx="2302774" cy="1316113"/>
          </a:xfrm>
          <a:prstGeom prst="rect">
            <a:avLst/>
          </a:prstGeom>
        </p:spPr>
      </p:pic>
      <p:sp>
        <p:nvSpPr>
          <p:cNvPr id="195" name="textbox 195"/>
          <p:cNvSpPr/>
          <p:nvPr/>
        </p:nvSpPr>
        <p:spPr>
          <a:xfrm>
            <a:off x="6496030" y="1598668"/>
            <a:ext cx="2588855" cy="697048"/>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5285"/>
              </a:lnSpc>
            </a:pPr>
            <a:r>
              <a:rPr sz="3800" b="1" spc="280" dirty="0">
                <a:solidFill>
                  <a:srgbClr val="333333">
                    <a:alpha val="100000"/>
                  </a:srgbClr>
                </a:solidFill>
                <a:latin typeface="Arial" panose="020B0604020202020204"/>
                <a:ea typeface="Arial" panose="020B0604020202020204"/>
                <a:cs typeface="Arial" panose="020B0604020202020204"/>
              </a:rPr>
              <a:t>Strength</a:t>
            </a:r>
            <a:r>
              <a:rPr sz="3800" b="1" spc="210" dirty="0">
                <a:solidFill>
                  <a:srgbClr val="333333">
                    <a:alpha val="100000"/>
                  </a:srgbClr>
                </a:solidFill>
                <a:latin typeface="Arial" panose="020B0604020202020204"/>
                <a:ea typeface="Arial" panose="020B0604020202020204"/>
                <a:cs typeface="Arial" panose="020B0604020202020204"/>
              </a:rPr>
              <a:t>s</a:t>
            </a:r>
            <a:endParaRPr lang="en-US" altLang="en-US" sz="3800" dirty="0"/>
          </a:p>
        </p:txBody>
      </p:sp>
      <p:grpSp>
        <p:nvGrpSpPr>
          <p:cNvPr id="64" name="group 64"/>
          <p:cNvGrpSpPr/>
          <p:nvPr/>
        </p:nvGrpSpPr>
        <p:grpSpPr>
          <a:xfrm rot="21600000">
            <a:off x="3144015" y="2388165"/>
            <a:ext cx="1767840" cy="1031240"/>
            <a:chOff x="-12703" y="-89558"/>
            <a:chExt cx="1768300" cy="1031509"/>
          </a:xfrm>
        </p:grpSpPr>
        <p:pic>
          <p:nvPicPr>
            <p:cNvPr id="196" name="picture 196"/>
            <p:cNvPicPr>
              <a:picLocks noChangeAspect="1"/>
            </p:cNvPicPr>
            <p:nvPr/>
          </p:nvPicPr>
          <p:blipFill>
            <a:blip r:embed="rId3"/>
            <a:stretch>
              <a:fillRect/>
            </a:stretch>
          </p:blipFill>
          <p:spPr>
            <a:xfrm rot="21600000">
              <a:off x="0" y="0"/>
              <a:ext cx="1743074" cy="890587"/>
            </a:xfrm>
            <a:prstGeom prst="rect">
              <a:avLst/>
            </a:prstGeom>
          </p:spPr>
        </p:pic>
        <p:sp>
          <p:nvSpPr>
            <p:cNvPr id="197" name="textbox 197"/>
            <p:cNvSpPr/>
            <p:nvPr/>
          </p:nvSpPr>
          <p:spPr>
            <a:xfrm>
              <a:off x="-12703" y="-89558"/>
              <a:ext cx="1768300" cy="1031509"/>
            </a:xfrm>
            <a:prstGeom prst="rect">
              <a:avLst/>
            </a:prstGeom>
          </p:spPr>
          <p:txBody>
            <a:bodyPr vert="horz" wrap="square" lIns="0" tIns="0" rIns="0" bIns="0"/>
            <a:lstStyle/>
            <a:p>
              <a:pPr algn="l" rtl="0" eaLnBrk="0">
                <a:lnSpc>
                  <a:spcPct val="117000"/>
                </a:lnSpc>
              </a:pPr>
              <a:endParaRPr lang="en-US" altLang="en-US" sz="1000" dirty="0"/>
            </a:p>
            <a:p>
              <a:pPr algn="l" rtl="0" eaLnBrk="0">
                <a:lnSpc>
                  <a:spcPct val="118000"/>
                </a:lnSpc>
              </a:pPr>
              <a:endParaRPr lang="en-US" altLang="en-US" sz="1000" dirty="0"/>
            </a:p>
            <a:p>
              <a:pPr algn="l" rtl="0" eaLnBrk="0">
                <a:lnSpc>
                  <a:spcPct val="10000"/>
                </a:lnSpc>
              </a:pPr>
              <a:endParaRPr lang="en-US" altLang="en-US" sz="100" dirty="0"/>
            </a:p>
            <a:p>
              <a:pPr marL="288925" algn="l" rtl="0" eaLnBrk="0">
                <a:lnSpc>
                  <a:spcPct val="98000"/>
                </a:lnSpc>
              </a:pPr>
              <a:r>
                <a:rPr sz="2300" dirty="0">
                  <a:ln w="8712" cap="flat" cmpd="sng">
                    <a:solidFill>
                      <a:srgbClr val="333333">
                        <a:alpha val="100000"/>
                      </a:srgbClr>
                    </a:solidFill>
                    <a:prstDash val="solid"/>
                    <a:bevel/>
                  </a:ln>
                  <a:solidFill>
                    <a:srgbClr val="333333">
                      <a:alpha val="100000"/>
                    </a:srgbClr>
                  </a:solidFill>
                  <a:latin typeface="宋体" panose="02010600030101010101" pitchFamily="2" charset="-122"/>
                  <a:ea typeface="宋体" panose="02010600030101010101" pitchFamily="2" charset="-122"/>
                  <a:cs typeface="宋体" panose="02010600030101010101" pitchFamily="2" charset="-122"/>
                </a:rPr>
                <a:t> hardware resource </a:t>
              </a:r>
              <a:endParaRPr sz="2300" dirty="0">
                <a:ln w="8712" cap="flat" cmpd="sng">
                  <a:solidFill>
                    <a:srgbClr val="333333">
                      <a:alpha val="100000"/>
                    </a:srgbClr>
                  </a:solidFill>
                  <a:prstDash val="solid"/>
                  <a:bevel/>
                </a:ln>
                <a:solidFill>
                  <a:srgbClr val="333333">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pic>
        <p:nvPicPr>
          <p:cNvPr id="198" name="picture 198"/>
          <p:cNvPicPr>
            <a:picLocks noChangeAspect="1"/>
          </p:cNvPicPr>
          <p:nvPr/>
        </p:nvPicPr>
        <p:blipFill>
          <a:blip r:embed="rId4"/>
          <a:stretch>
            <a:fillRect/>
          </a:stretch>
        </p:blipFill>
        <p:spPr>
          <a:xfrm rot="21600000">
            <a:off x="1736752" y="513762"/>
            <a:ext cx="1278712" cy="721961"/>
          </a:xfrm>
          <a:prstGeom prst="rect">
            <a:avLst/>
          </a:prstGeom>
        </p:spPr>
      </p:pic>
      <p:pic>
        <p:nvPicPr>
          <p:cNvPr id="199" name="picture 199"/>
          <p:cNvPicPr>
            <a:picLocks noChangeAspect="1"/>
          </p:cNvPicPr>
          <p:nvPr/>
        </p:nvPicPr>
        <p:blipFill>
          <a:blip r:embed="rId5"/>
          <a:stretch>
            <a:fillRect/>
          </a:stretch>
        </p:blipFill>
        <p:spPr>
          <a:xfrm rot="21600000">
            <a:off x="3170999" y="817608"/>
            <a:ext cx="8698822" cy="57135"/>
          </a:xfrm>
          <a:prstGeom prst="rect">
            <a:avLst/>
          </a:prstGeom>
        </p:spPr>
      </p:pic>
      <p:sp>
        <p:nvSpPr>
          <p:cNvPr id="200" name="textbox 200"/>
          <p:cNvSpPr/>
          <p:nvPr/>
        </p:nvSpPr>
        <p:spPr>
          <a:xfrm>
            <a:off x="1501775" y="1840230"/>
            <a:ext cx="1513840" cy="372110"/>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9000"/>
              </a:lnSpc>
            </a:pPr>
            <a:r>
              <a:rPr sz="2300" dirty="0">
                <a:ln w="8712" cap="flat" cmpd="sng">
                  <a:solidFill>
                    <a:srgbClr val="333333">
                      <a:alpha val="100000"/>
                    </a:srgbClr>
                  </a:solidFill>
                  <a:prstDash val="solid"/>
                  <a:bevel/>
                </a:ln>
                <a:solidFill>
                  <a:srgbClr val="333333">
                    <a:alpha val="100000"/>
                  </a:srgbClr>
                </a:solidFill>
                <a:latin typeface="宋体" panose="02010600030101010101" pitchFamily="2" charset="-122"/>
                <a:ea typeface="宋体" panose="02010600030101010101" pitchFamily="2" charset="-122"/>
                <a:cs typeface="宋体" panose="02010600030101010101" pitchFamily="2" charset="-122"/>
              </a:rPr>
              <a:t>ngineering </a:t>
            </a:r>
            <a:endParaRPr sz="2300" dirty="0">
              <a:ln w="8712" cap="flat" cmpd="sng">
                <a:solidFill>
                  <a:srgbClr val="333333">
                    <a:alpha val="100000"/>
                  </a:srgbClr>
                </a:solidFill>
                <a:prstDash val="solid"/>
                <a:bevel/>
              </a:ln>
              <a:solidFill>
                <a:srgbClr val="333333">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201" name="textbox 201"/>
          <p:cNvSpPr/>
          <p:nvPr/>
        </p:nvSpPr>
        <p:spPr>
          <a:xfrm>
            <a:off x="3700145" y="1668780"/>
            <a:ext cx="1142365" cy="543560"/>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9000"/>
              </a:lnSpc>
            </a:pPr>
            <a:r>
              <a:rPr sz="2300" dirty="0">
                <a:ln w="8712" cap="flat" cmpd="sng">
                  <a:solidFill>
                    <a:srgbClr val="333333">
                      <a:alpha val="100000"/>
                    </a:srgbClr>
                  </a:solidFill>
                  <a:prstDash val="solid"/>
                  <a:bevel/>
                </a:ln>
                <a:solidFill>
                  <a:srgbClr val="333333">
                    <a:alpha val="100000"/>
                  </a:srgbClr>
                </a:solidFill>
                <a:latin typeface="宋体" panose="02010600030101010101" pitchFamily="2" charset="-122"/>
                <a:ea typeface="宋体" panose="02010600030101010101" pitchFamily="2" charset="-122"/>
                <a:cs typeface="宋体" panose="02010600030101010101" pitchFamily="2" charset="-122"/>
              </a:rPr>
              <a:t>quality control</a:t>
            </a:r>
            <a:endParaRPr sz="2300" dirty="0">
              <a:ln w="8712" cap="flat" cmpd="sng">
                <a:solidFill>
                  <a:srgbClr val="333333">
                    <a:alpha val="100000"/>
                  </a:srgbClr>
                </a:solidFill>
                <a:prstDash val="solid"/>
                <a:bevel/>
              </a:ln>
              <a:solidFill>
                <a:srgbClr val="333333">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202" name="textbox 202"/>
          <p:cNvSpPr/>
          <p:nvPr/>
        </p:nvSpPr>
        <p:spPr>
          <a:xfrm>
            <a:off x="1610995" y="2847975"/>
            <a:ext cx="1336675" cy="372110"/>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9000"/>
              </a:lnSpc>
            </a:pPr>
            <a:r>
              <a:rPr sz="2300" dirty="0">
                <a:ln w="8712" cap="flat" cmpd="sng">
                  <a:solidFill>
                    <a:srgbClr val="333333">
                      <a:alpha val="100000"/>
                    </a:srgbClr>
                  </a:solidFill>
                  <a:prstDash val="solid"/>
                  <a:bevel/>
                </a:ln>
                <a:solidFill>
                  <a:srgbClr val="333333">
                    <a:alpha val="100000"/>
                  </a:srgbClr>
                </a:solidFill>
                <a:latin typeface="宋体" panose="02010600030101010101" pitchFamily="2" charset="-122"/>
                <a:ea typeface="宋体" panose="02010600030101010101" pitchFamily="2" charset="-122"/>
                <a:cs typeface="宋体" panose="02010600030101010101" pitchFamily="2" charset="-122"/>
              </a:rPr>
              <a:t>diversify</a:t>
            </a:r>
            <a:endParaRPr sz="2300" dirty="0">
              <a:ln w="8712" cap="flat" cmpd="sng">
                <a:solidFill>
                  <a:srgbClr val="333333">
                    <a:alpha val="100000"/>
                  </a:srgbClr>
                </a:solidFill>
                <a:prstDash val="solid"/>
                <a:bevel/>
              </a:ln>
              <a:solidFill>
                <a:srgbClr val="333333">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203" name="textbox 203"/>
          <p:cNvSpPr/>
          <p:nvPr/>
        </p:nvSpPr>
        <p:spPr>
          <a:xfrm>
            <a:off x="9310370" y="378460"/>
            <a:ext cx="2470150" cy="42926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superiority</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204"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picture 205"/>
          <p:cNvPicPr>
            <a:picLocks noChangeAspect="1"/>
          </p:cNvPicPr>
          <p:nvPr/>
        </p:nvPicPr>
        <p:blipFill>
          <a:blip r:embed="rId1"/>
          <a:stretch>
            <a:fillRect/>
          </a:stretch>
        </p:blipFill>
        <p:spPr>
          <a:xfrm rot="21600000">
            <a:off x="9367113" y="4632011"/>
            <a:ext cx="2122379" cy="1415427"/>
          </a:xfrm>
          <a:prstGeom prst="rect">
            <a:avLst/>
          </a:prstGeom>
        </p:spPr>
      </p:pic>
      <p:pic>
        <p:nvPicPr>
          <p:cNvPr id="206" name="picture 206"/>
          <p:cNvPicPr>
            <a:picLocks noChangeAspect="1"/>
          </p:cNvPicPr>
          <p:nvPr/>
        </p:nvPicPr>
        <p:blipFill>
          <a:blip r:embed="rId2"/>
          <a:stretch>
            <a:fillRect/>
          </a:stretch>
        </p:blipFill>
        <p:spPr>
          <a:xfrm rot="21600000">
            <a:off x="7308724" y="2041886"/>
            <a:ext cx="2058388" cy="1342294"/>
          </a:xfrm>
          <a:prstGeom prst="rect">
            <a:avLst/>
          </a:prstGeom>
        </p:spPr>
      </p:pic>
      <p:pic>
        <p:nvPicPr>
          <p:cNvPr id="207" name="picture 207"/>
          <p:cNvPicPr>
            <a:picLocks noChangeAspect="1"/>
          </p:cNvPicPr>
          <p:nvPr/>
        </p:nvPicPr>
        <p:blipFill>
          <a:blip r:embed="rId3"/>
          <a:stretch>
            <a:fillRect/>
          </a:stretch>
        </p:blipFill>
        <p:spPr>
          <a:xfrm rot="21600000">
            <a:off x="2971026" y="4458320"/>
            <a:ext cx="1793280" cy="1311822"/>
          </a:xfrm>
          <a:prstGeom prst="rect">
            <a:avLst/>
          </a:prstGeom>
        </p:spPr>
      </p:pic>
      <p:pic>
        <p:nvPicPr>
          <p:cNvPr id="208" name="picture 208"/>
          <p:cNvPicPr>
            <a:picLocks noChangeAspect="1"/>
          </p:cNvPicPr>
          <p:nvPr/>
        </p:nvPicPr>
        <p:blipFill>
          <a:blip r:embed="rId4"/>
          <a:stretch>
            <a:fillRect/>
          </a:stretch>
        </p:blipFill>
        <p:spPr>
          <a:xfrm rot="21600000">
            <a:off x="1016243" y="4458320"/>
            <a:ext cx="1547981" cy="1456564"/>
          </a:xfrm>
          <a:prstGeom prst="rect">
            <a:avLst/>
          </a:prstGeom>
        </p:spPr>
      </p:pic>
      <p:pic>
        <p:nvPicPr>
          <p:cNvPr id="209" name="picture 209"/>
          <p:cNvPicPr>
            <a:picLocks noChangeAspect="1"/>
          </p:cNvPicPr>
          <p:nvPr/>
        </p:nvPicPr>
        <p:blipFill>
          <a:blip r:embed="rId5"/>
          <a:stretch>
            <a:fillRect/>
          </a:stretch>
        </p:blipFill>
        <p:spPr>
          <a:xfrm rot="21600000">
            <a:off x="6897351" y="4699049"/>
            <a:ext cx="2123903" cy="973582"/>
          </a:xfrm>
          <a:prstGeom prst="rect">
            <a:avLst/>
          </a:prstGeom>
        </p:spPr>
      </p:pic>
      <p:pic>
        <p:nvPicPr>
          <p:cNvPr id="210" name="picture 210"/>
          <p:cNvPicPr>
            <a:picLocks noChangeAspect="1"/>
          </p:cNvPicPr>
          <p:nvPr/>
        </p:nvPicPr>
        <p:blipFill>
          <a:blip r:embed="rId6"/>
          <a:stretch>
            <a:fillRect/>
          </a:stretch>
        </p:blipFill>
        <p:spPr>
          <a:xfrm rot="21600000">
            <a:off x="9545373" y="2450212"/>
            <a:ext cx="2393581" cy="784655"/>
          </a:xfrm>
          <a:prstGeom prst="rect">
            <a:avLst/>
          </a:prstGeom>
        </p:spPr>
      </p:pic>
      <p:pic>
        <p:nvPicPr>
          <p:cNvPr id="211" name="picture 211"/>
          <p:cNvPicPr>
            <a:picLocks noChangeAspect="1"/>
          </p:cNvPicPr>
          <p:nvPr/>
        </p:nvPicPr>
        <p:blipFill>
          <a:blip r:embed="rId7"/>
          <a:stretch>
            <a:fillRect/>
          </a:stretch>
        </p:blipFill>
        <p:spPr>
          <a:xfrm rot="21600000">
            <a:off x="4331604" y="2220148"/>
            <a:ext cx="1650061" cy="964440"/>
          </a:xfrm>
          <a:prstGeom prst="rect">
            <a:avLst/>
          </a:prstGeom>
        </p:spPr>
      </p:pic>
      <p:pic>
        <p:nvPicPr>
          <p:cNvPr id="212" name="picture 212"/>
          <p:cNvPicPr>
            <a:picLocks noChangeAspect="1"/>
          </p:cNvPicPr>
          <p:nvPr/>
        </p:nvPicPr>
        <p:blipFill>
          <a:blip r:embed="rId8"/>
          <a:stretch>
            <a:fillRect/>
          </a:stretch>
        </p:blipFill>
        <p:spPr>
          <a:xfrm rot="21600000">
            <a:off x="1406286" y="2119590"/>
            <a:ext cx="1316393" cy="1170127"/>
          </a:xfrm>
          <a:prstGeom prst="rect">
            <a:avLst/>
          </a:prstGeom>
        </p:spPr>
      </p:pic>
      <p:pic>
        <p:nvPicPr>
          <p:cNvPr id="213" name="picture 213"/>
          <p:cNvPicPr>
            <a:picLocks noChangeAspect="1"/>
          </p:cNvPicPr>
          <p:nvPr/>
        </p:nvPicPr>
        <p:blipFill>
          <a:blip r:embed="rId9"/>
          <a:stretch>
            <a:fillRect/>
          </a:stretch>
        </p:blipFill>
        <p:spPr>
          <a:xfrm rot="21600000">
            <a:off x="2971026" y="2119590"/>
            <a:ext cx="1107659" cy="1264591"/>
          </a:xfrm>
          <a:prstGeom prst="rect">
            <a:avLst/>
          </a:prstGeom>
        </p:spPr>
      </p:pic>
      <p:sp>
        <p:nvSpPr>
          <p:cNvPr id="214" name="textbox 214"/>
          <p:cNvSpPr/>
          <p:nvPr/>
        </p:nvSpPr>
        <p:spPr>
          <a:xfrm>
            <a:off x="4384675" y="386080"/>
            <a:ext cx="7442835" cy="430530"/>
          </a:xfrm>
          <a:prstGeom prst="rect">
            <a:avLst/>
          </a:prstGeom>
        </p:spPr>
        <p:txBody>
          <a:bodyPr vert="horz" wrap="square" lIns="0" tIns="0" rIns="0" bIns="0"/>
          <a:lstStyle/>
          <a:p>
            <a:pPr algn="l" rtl="0" eaLnBrk="0">
              <a:lnSpc>
                <a:spcPct val="94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Main cooperative customers, terminal brands</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215" name="picture 215"/>
          <p:cNvPicPr>
            <a:picLocks noChangeAspect="1"/>
          </p:cNvPicPr>
          <p:nvPr/>
        </p:nvPicPr>
        <p:blipFill>
          <a:blip r:embed="rId10"/>
          <a:stretch>
            <a:fillRect/>
          </a:stretch>
        </p:blipFill>
        <p:spPr>
          <a:xfrm rot="21600000">
            <a:off x="6152309" y="2084547"/>
            <a:ext cx="1048239" cy="1256973"/>
          </a:xfrm>
          <a:prstGeom prst="rect">
            <a:avLst/>
          </a:prstGeom>
        </p:spPr>
      </p:pic>
      <p:pic>
        <p:nvPicPr>
          <p:cNvPr id="216" name="picture 216"/>
          <p:cNvPicPr>
            <a:picLocks noChangeAspect="1"/>
          </p:cNvPicPr>
          <p:nvPr/>
        </p:nvPicPr>
        <p:blipFill>
          <a:blip r:embed="rId11"/>
          <a:stretch>
            <a:fillRect/>
          </a:stretch>
        </p:blipFill>
        <p:spPr>
          <a:xfrm rot="21600000">
            <a:off x="5075122" y="4810272"/>
            <a:ext cx="1578452" cy="752659"/>
          </a:xfrm>
          <a:prstGeom prst="rect">
            <a:avLst/>
          </a:prstGeom>
        </p:spPr>
      </p:pic>
      <p:pic>
        <p:nvPicPr>
          <p:cNvPr id="217" name="picture 217"/>
          <p:cNvPicPr>
            <a:picLocks noChangeAspect="1"/>
          </p:cNvPicPr>
          <p:nvPr/>
        </p:nvPicPr>
        <p:blipFill>
          <a:blip r:embed="rId12"/>
          <a:stretch>
            <a:fillRect/>
          </a:stretch>
        </p:blipFill>
        <p:spPr>
          <a:xfrm rot="21600000">
            <a:off x="1790234" y="513762"/>
            <a:ext cx="1278712" cy="721961"/>
          </a:xfrm>
          <a:prstGeom prst="rect">
            <a:avLst/>
          </a:prstGeom>
        </p:spPr>
      </p:pic>
      <p:sp>
        <p:nvSpPr>
          <p:cNvPr id="218" name="textbox 218"/>
          <p:cNvSpPr/>
          <p:nvPr/>
        </p:nvSpPr>
        <p:spPr>
          <a:xfrm>
            <a:off x="715010" y="1468120"/>
            <a:ext cx="2256790" cy="43180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3200"/>
              </a:lnSpc>
            </a:pPr>
            <a:r>
              <a:rPr sz="2100" spc="-80" dirty="0">
                <a:ln w="8712"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Main customer</a:t>
            </a:r>
            <a:r>
              <a:rPr sz="2100" spc="-8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500" spc="-6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500" dirty="0"/>
          </a:p>
        </p:txBody>
      </p:sp>
      <p:pic>
        <p:nvPicPr>
          <p:cNvPr id="219" name="picture 219"/>
          <p:cNvPicPr>
            <a:picLocks noChangeAspect="1"/>
          </p:cNvPicPr>
          <p:nvPr/>
        </p:nvPicPr>
        <p:blipFill>
          <a:blip r:embed="rId13"/>
          <a:stretch>
            <a:fillRect/>
          </a:stretch>
        </p:blipFill>
        <p:spPr>
          <a:xfrm rot="21600000">
            <a:off x="3170999" y="817608"/>
            <a:ext cx="8698822" cy="57135"/>
          </a:xfrm>
          <a:prstGeom prst="rect">
            <a:avLst/>
          </a:prstGeom>
        </p:spPr>
      </p:pic>
      <p:sp>
        <p:nvSpPr>
          <p:cNvPr id="220" name="textbox 220"/>
          <p:cNvSpPr/>
          <p:nvPr/>
        </p:nvSpPr>
        <p:spPr>
          <a:xfrm>
            <a:off x="717550" y="3840480"/>
            <a:ext cx="3199765" cy="37020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710"/>
              </a:lnSpc>
            </a:pPr>
            <a:r>
              <a:rPr sz="2200" spc="-130" dirty="0">
                <a:ln w="8712"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terminal customer</a:t>
            </a:r>
            <a:r>
              <a:rPr sz="2200" spc="-1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200" spc="-90" dirty="0">
                <a:ln w="8712"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200" dirty="0"/>
          </a:p>
        </p:txBody>
      </p:sp>
      <p:sp>
        <p:nvSpPr>
          <p:cNvPr id="221"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222" name="textbox 222"/>
          <p:cNvSpPr/>
          <p:nvPr/>
        </p:nvSpPr>
        <p:spPr>
          <a:xfrm>
            <a:off x="6002736" y="6388707"/>
            <a:ext cx="281867"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20" dirty="0">
                <a:solidFill>
                  <a:srgbClr val="919296">
                    <a:alpha val="100000"/>
                  </a:srgbClr>
                </a:solidFill>
                <a:latin typeface="Arial" panose="020B0604020202020204"/>
                <a:ea typeface="Arial" panose="020B0604020202020204"/>
                <a:cs typeface="Arial" panose="020B0604020202020204"/>
              </a:rPr>
              <a:t>12 </a:t>
            </a:r>
            <a:r>
              <a:rPr sz="1000" spc="0" dirty="0">
                <a:solidFill>
                  <a:srgbClr val="919296">
                    <a:alpha val="100000"/>
                  </a:srgbClr>
                </a:solidFill>
                <a:latin typeface="Arial" panose="020B0604020202020204"/>
                <a:ea typeface="Arial" panose="020B0604020202020204"/>
                <a:cs typeface="Arial" panose="020B0604020202020204"/>
              </a:rPr>
              <a:t> .</a:t>
            </a:r>
            <a:endParaRPr lang="en-US" alt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box 223"/>
          <p:cNvSpPr/>
          <p:nvPr/>
        </p:nvSpPr>
        <p:spPr>
          <a:xfrm>
            <a:off x="412063" y="1584412"/>
            <a:ext cx="6594663" cy="4014059"/>
          </a:xfrm>
          <a:prstGeom prst="rect">
            <a:avLst/>
          </a:prstGeom>
        </p:spPr>
        <p:txBody>
          <a:bodyPr vert="horz" wrap="square" lIns="0" tIns="0" rIns="0" bIns="0"/>
          <a:lstStyle/>
          <a:p>
            <a:pPr algn="l" rtl="0" eaLnBrk="0">
              <a:lnSpc>
                <a:spcPct val="94000"/>
              </a:lnSpc>
            </a:pPr>
            <a:endParaRPr lang="en-US" altLang="en-US" sz="100" dirty="0"/>
          </a:p>
          <a:p>
            <a:pPr marL="12700" algn="l" rtl="0" eaLnBrk="0">
              <a:lnSpc>
                <a:spcPct val="96000"/>
              </a:lnSpc>
            </a:pPr>
            <a:r>
              <a:rPr sz="1400" spc="-1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T</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he</a:t>
            </a: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main</a:t>
            </a: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a:t>
            </a:r>
            <a:r>
              <a:rPr sz="1400" spc="-1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(主要产品)：</a:t>
            </a:r>
            <a:r>
              <a:rPr sz="4900" spc="-10" baseline="40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户</a:t>
            </a:r>
            <a:endParaRPr lang="en-US" altLang="en-US" sz="3185" dirty="0"/>
          </a:p>
          <a:p>
            <a:pPr algn="l" rtl="0" eaLnBrk="0">
              <a:lnSpc>
                <a:spcPct val="101000"/>
              </a:lnSpc>
            </a:pPr>
            <a:endParaRPr lang="en-US" altLang="en-US" sz="1000" dirty="0"/>
          </a:p>
          <a:p>
            <a:pPr marL="25400" algn="l" rtl="0" eaLnBrk="0">
              <a:lnSpc>
                <a:spcPct val="93000"/>
              </a:lnSpc>
              <a:spcBef>
                <a:spcPts val="430"/>
              </a:spcBef>
            </a:pPr>
            <a:r>
              <a:rPr sz="1100" spc="30" dirty="0">
                <a:ln w="4013"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1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VR</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accessories</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products</a:t>
            </a:r>
            <a:r>
              <a:rPr sz="1400" spc="3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VR</a:t>
            </a:r>
            <a:r>
              <a:rPr sz="1400" spc="3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配件产品)</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400" dirty="0"/>
          </a:p>
          <a:p>
            <a:pPr algn="l" rtl="0" eaLnBrk="0">
              <a:lnSpc>
                <a:spcPct val="125000"/>
              </a:lnSpc>
            </a:pPr>
            <a:endParaRPr lang="en-US" altLang="en-US" sz="1000" dirty="0"/>
          </a:p>
          <a:p>
            <a:pPr marL="25400" algn="l" rtl="0" eaLnBrk="0">
              <a:lnSpc>
                <a:spcPct val="95000"/>
              </a:lnSpc>
              <a:spcBef>
                <a:spcPts val="430"/>
              </a:spcBef>
            </a:pPr>
            <a:r>
              <a:rPr sz="1100" spc="30" dirty="0">
                <a:ln w="4013"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1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Stereo</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headset</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holster</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3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(音响耳机皮套)</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1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sheath(护套)</a:t>
            </a: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400" dirty="0"/>
          </a:p>
          <a:p>
            <a:pPr algn="l" rtl="0" eaLnBrk="0">
              <a:lnSpc>
                <a:spcPct val="123000"/>
              </a:lnSpc>
            </a:pPr>
            <a:endParaRPr lang="en-US" altLang="en-US" sz="1000" dirty="0"/>
          </a:p>
          <a:p>
            <a:pPr marL="25400" algn="l" rtl="0" eaLnBrk="0">
              <a:lnSpc>
                <a:spcPct val="93000"/>
              </a:lnSpc>
              <a:spcBef>
                <a:spcPts val="430"/>
              </a:spcBef>
            </a:pPr>
            <a:r>
              <a:rPr sz="1100" spc="30" dirty="0">
                <a:ln w="4013"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1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High</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frequency</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products</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3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(高周波产</a:t>
            </a:r>
            <a:r>
              <a:rPr sz="1400" spc="2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品</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400" dirty="0"/>
          </a:p>
          <a:p>
            <a:pPr algn="l" rtl="0" eaLnBrk="0">
              <a:lnSpc>
                <a:spcPct val="126000"/>
              </a:lnSpc>
            </a:pPr>
            <a:endParaRPr lang="en-US" altLang="en-US" sz="1000" dirty="0"/>
          </a:p>
          <a:p>
            <a:pPr marL="25400" algn="l" rtl="0" eaLnBrk="0">
              <a:lnSpc>
                <a:spcPct val="93000"/>
              </a:lnSpc>
              <a:spcBef>
                <a:spcPts val="430"/>
              </a:spcBef>
            </a:pPr>
            <a:r>
              <a:rPr sz="1100" spc="20" dirty="0">
                <a:ln w="4013"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1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Various</a:t>
            </a:r>
            <a:r>
              <a:rPr sz="14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protein</a:t>
            </a:r>
            <a:r>
              <a:rPr sz="14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earmuffs</a:t>
            </a:r>
            <a:r>
              <a:rPr sz="14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2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(各种蛋白</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质耳套)</a:t>
            </a: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400" dirty="0"/>
          </a:p>
          <a:p>
            <a:pPr algn="l" rtl="0" eaLnBrk="0">
              <a:lnSpc>
                <a:spcPct val="126000"/>
              </a:lnSpc>
            </a:pPr>
            <a:endParaRPr lang="en-US" altLang="en-US" sz="1000" dirty="0"/>
          </a:p>
          <a:p>
            <a:pPr marL="25400" algn="l" rtl="0" eaLnBrk="0">
              <a:lnSpc>
                <a:spcPct val="93000"/>
              </a:lnSpc>
              <a:spcBef>
                <a:spcPts val="420"/>
              </a:spcBef>
            </a:pPr>
            <a:r>
              <a:rPr sz="1100" spc="30" dirty="0">
                <a:ln w="4013"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1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Headphones</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sponge</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earmuffs</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3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(耳机泡棉耳套</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400" dirty="0"/>
          </a:p>
          <a:p>
            <a:pPr algn="l" rtl="0" eaLnBrk="0">
              <a:lnSpc>
                <a:spcPct val="126000"/>
              </a:lnSpc>
            </a:pPr>
            <a:endParaRPr lang="en-US" altLang="en-US" sz="1000" dirty="0"/>
          </a:p>
          <a:p>
            <a:pPr marL="25400" algn="l" rtl="0" eaLnBrk="0">
              <a:lnSpc>
                <a:spcPct val="93000"/>
              </a:lnSpc>
              <a:spcBef>
                <a:spcPts val="430"/>
              </a:spcBef>
            </a:pPr>
            <a:r>
              <a:rPr sz="1100" spc="30" dirty="0">
                <a:ln w="4013"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1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Various</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windproof</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microphone</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foarm</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3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(各种规格防风麦克风</a:t>
            </a:r>
            <a:r>
              <a:rPr sz="1400" spc="1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咪</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棉)</a:t>
            </a: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400" dirty="0"/>
          </a:p>
          <a:p>
            <a:pPr algn="l" rtl="0" eaLnBrk="0">
              <a:lnSpc>
                <a:spcPct val="126000"/>
              </a:lnSpc>
            </a:pPr>
            <a:endParaRPr lang="en-US" altLang="en-US" sz="1000" dirty="0"/>
          </a:p>
          <a:p>
            <a:pPr marL="25400" algn="l" rtl="0" eaLnBrk="0">
              <a:lnSpc>
                <a:spcPct val="93000"/>
              </a:lnSpc>
              <a:spcBef>
                <a:spcPts val="420"/>
              </a:spcBef>
            </a:pPr>
            <a:r>
              <a:rPr sz="1100" spc="-10" dirty="0">
                <a:ln w="4013"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1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1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Compressed</a:t>
            </a: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1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sponge</a:t>
            </a: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1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(压缩海棉)</a:t>
            </a: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1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,Ac</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tivated</a:t>
            </a: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charcoal</a:t>
            </a: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sponge</a:t>
            </a: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1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(活性炭海棉)</a:t>
            </a: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1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400" dirty="0"/>
          </a:p>
          <a:p>
            <a:pPr algn="l" rtl="0" eaLnBrk="0">
              <a:lnSpc>
                <a:spcPct val="126000"/>
              </a:lnSpc>
            </a:pPr>
            <a:endParaRPr lang="en-US" altLang="en-US" sz="1000" dirty="0"/>
          </a:p>
          <a:p>
            <a:pPr algn="l" rtl="0" eaLnBrk="0">
              <a:lnSpc>
                <a:spcPct val="118000"/>
              </a:lnSpc>
            </a:pPr>
            <a:endParaRPr lang="en-US" altLang="en-US" sz="300" dirty="0"/>
          </a:p>
          <a:p>
            <a:pPr marL="25400" algn="l" rtl="0" eaLnBrk="0">
              <a:lnSpc>
                <a:spcPct val="95000"/>
              </a:lnSpc>
            </a:pPr>
            <a:r>
              <a:rPr sz="1100" spc="20" dirty="0">
                <a:ln w="4013"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1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Professional</a:t>
            </a:r>
            <a:r>
              <a:rPr sz="14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die</a:t>
            </a:r>
            <a:r>
              <a:rPr sz="1400" spc="2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cutting</a:t>
            </a:r>
            <a:r>
              <a:rPr sz="14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2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(专业</a:t>
            </a:r>
            <a:r>
              <a:rPr sz="1400" spc="1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模</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切)</a:t>
            </a: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400" dirty="0"/>
          </a:p>
        </p:txBody>
      </p:sp>
      <p:pic>
        <p:nvPicPr>
          <p:cNvPr id="224" name="picture 224"/>
          <p:cNvPicPr>
            <a:picLocks noChangeAspect="1"/>
          </p:cNvPicPr>
          <p:nvPr/>
        </p:nvPicPr>
        <p:blipFill>
          <a:blip r:embed="rId1"/>
          <a:stretch>
            <a:fillRect/>
          </a:stretch>
        </p:blipFill>
        <p:spPr>
          <a:xfrm rot="21600000">
            <a:off x="7796277" y="1811821"/>
            <a:ext cx="2809524" cy="3102056"/>
          </a:xfrm>
          <a:prstGeom prst="rect">
            <a:avLst/>
          </a:prstGeom>
        </p:spPr>
      </p:pic>
      <p:pic>
        <p:nvPicPr>
          <p:cNvPr id="225" name="picture 225"/>
          <p:cNvPicPr>
            <a:picLocks noChangeAspect="1"/>
          </p:cNvPicPr>
          <p:nvPr/>
        </p:nvPicPr>
        <p:blipFill>
          <a:blip r:embed="rId2"/>
          <a:stretch>
            <a:fillRect/>
          </a:stretch>
        </p:blipFill>
        <p:spPr>
          <a:xfrm rot="21600000">
            <a:off x="1698143" y="565678"/>
            <a:ext cx="1278712" cy="721961"/>
          </a:xfrm>
          <a:prstGeom prst="rect">
            <a:avLst/>
          </a:prstGeom>
        </p:spPr>
      </p:pic>
      <p:sp>
        <p:nvSpPr>
          <p:cNvPr id="226" name="textbox 226"/>
          <p:cNvSpPr/>
          <p:nvPr/>
        </p:nvSpPr>
        <p:spPr>
          <a:xfrm>
            <a:off x="7893685" y="375285"/>
            <a:ext cx="3930015" cy="427990"/>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 presentation</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227" name="picture 227"/>
          <p:cNvPicPr>
            <a:picLocks noChangeAspect="1"/>
          </p:cNvPicPr>
          <p:nvPr/>
        </p:nvPicPr>
        <p:blipFill>
          <a:blip r:embed="rId3"/>
          <a:stretch>
            <a:fillRect/>
          </a:stretch>
        </p:blipFill>
        <p:spPr>
          <a:xfrm rot="21600000">
            <a:off x="3170999" y="817608"/>
            <a:ext cx="8698822" cy="57135"/>
          </a:xfrm>
          <a:prstGeom prst="rect">
            <a:avLst/>
          </a:prstGeom>
        </p:spPr>
      </p:pic>
      <p:sp>
        <p:nvSpPr>
          <p:cNvPr id="228"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229" name="textbox 229"/>
          <p:cNvSpPr/>
          <p:nvPr/>
        </p:nvSpPr>
        <p:spPr>
          <a:xfrm>
            <a:off x="6002736" y="6388707"/>
            <a:ext cx="281867"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20" dirty="0">
                <a:solidFill>
                  <a:srgbClr val="919296">
                    <a:alpha val="100000"/>
                  </a:srgbClr>
                </a:solidFill>
                <a:latin typeface="Arial" panose="020B0604020202020204"/>
                <a:ea typeface="Arial" panose="020B0604020202020204"/>
                <a:cs typeface="Arial" panose="020B0604020202020204"/>
              </a:rPr>
              <a:t>13 </a:t>
            </a:r>
            <a:r>
              <a:rPr sz="1000" spc="0" dirty="0">
                <a:solidFill>
                  <a:srgbClr val="919296">
                    <a:alpha val="100000"/>
                  </a:srgbClr>
                </a:solidFill>
                <a:latin typeface="Arial" panose="020B0604020202020204"/>
                <a:ea typeface="Arial" panose="020B0604020202020204"/>
                <a:cs typeface="Arial" panose="020B0604020202020204"/>
              </a:rPr>
              <a:t> .</a:t>
            </a:r>
            <a:endParaRPr lang="en-US" alt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box 235"/>
          <p:cNvSpPr/>
          <p:nvPr/>
        </p:nvSpPr>
        <p:spPr>
          <a:xfrm>
            <a:off x="4879975" y="280035"/>
            <a:ext cx="6830695" cy="423545"/>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7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 introduction-</a:t>
            </a:r>
            <a:r>
              <a:rPr lang="en-US"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headband series</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236" name="picture 236"/>
          <p:cNvPicPr>
            <a:picLocks noChangeAspect="1"/>
          </p:cNvPicPr>
          <p:nvPr/>
        </p:nvPicPr>
        <p:blipFill>
          <a:blip r:embed="rId1"/>
          <a:stretch>
            <a:fillRect/>
          </a:stretch>
        </p:blipFill>
        <p:spPr>
          <a:xfrm rot="21600000">
            <a:off x="1671950" y="456627"/>
            <a:ext cx="1278712" cy="721961"/>
          </a:xfrm>
          <a:prstGeom prst="rect">
            <a:avLst/>
          </a:prstGeom>
        </p:spPr>
      </p:pic>
      <p:pic>
        <p:nvPicPr>
          <p:cNvPr id="237" name="picture 237"/>
          <p:cNvPicPr>
            <a:picLocks noChangeAspect="1"/>
          </p:cNvPicPr>
          <p:nvPr/>
        </p:nvPicPr>
        <p:blipFill>
          <a:blip r:embed="rId2"/>
          <a:stretch>
            <a:fillRect/>
          </a:stretch>
        </p:blipFill>
        <p:spPr>
          <a:xfrm rot="21600000">
            <a:off x="3170999" y="817608"/>
            <a:ext cx="8698822" cy="57135"/>
          </a:xfrm>
          <a:prstGeom prst="rect">
            <a:avLst/>
          </a:prstGeom>
        </p:spPr>
      </p:pic>
      <p:sp>
        <p:nvSpPr>
          <p:cNvPr id="238"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239" name="textbox 239"/>
          <p:cNvSpPr/>
          <p:nvPr/>
        </p:nvSpPr>
        <p:spPr>
          <a:xfrm>
            <a:off x="6002736" y="6388707"/>
            <a:ext cx="281867"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20" dirty="0">
                <a:solidFill>
                  <a:srgbClr val="919296">
                    <a:alpha val="100000"/>
                  </a:srgbClr>
                </a:solidFill>
                <a:latin typeface="Arial" panose="020B0604020202020204"/>
                <a:ea typeface="Arial" panose="020B0604020202020204"/>
                <a:cs typeface="Arial" panose="020B0604020202020204"/>
              </a:rPr>
              <a:t>14 </a:t>
            </a:r>
            <a:r>
              <a:rPr sz="1000" spc="0" dirty="0">
                <a:solidFill>
                  <a:srgbClr val="919296">
                    <a:alpha val="100000"/>
                  </a:srgbClr>
                </a:solidFill>
                <a:latin typeface="Arial" panose="020B0604020202020204"/>
                <a:ea typeface="Arial" panose="020B0604020202020204"/>
                <a:cs typeface="Arial" panose="020B0604020202020204"/>
              </a:rPr>
              <a:t> .</a:t>
            </a:r>
            <a:endParaRPr lang="en-US" altLang="en-US" sz="1000" dirty="0"/>
          </a:p>
        </p:txBody>
      </p:sp>
      <p:pic>
        <p:nvPicPr>
          <p:cNvPr id="2" name="图片 1"/>
          <p:cNvPicPr>
            <a:picLocks noChangeAspect="1"/>
          </p:cNvPicPr>
          <p:nvPr>
            <p:custDataLst>
              <p:tags r:id="rId3"/>
            </p:custDataLst>
          </p:nvPr>
        </p:nvPicPr>
        <p:blipFill>
          <a:blip r:embed="rId4"/>
          <a:stretch>
            <a:fillRect/>
          </a:stretch>
        </p:blipFill>
        <p:spPr>
          <a:xfrm>
            <a:off x="551671" y="1361978"/>
            <a:ext cx="3712513" cy="2771688"/>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4349252" y="1491485"/>
            <a:ext cx="3976604" cy="2642182"/>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8410925" y="1553064"/>
            <a:ext cx="3299871" cy="2455541"/>
          </a:xfrm>
          <a:prstGeom prst="rect">
            <a:avLst/>
          </a:prstGeom>
        </p:spPr>
      </p:pic>
      <p:pic>
        <p:nvPicPr>
          <p:cNvPr id="5" name="图片 4"/>
          <p:cNvPicPr>
            <a:picLocks noChangeAspect="1"/>
          </p:cNvPicPr>
          <p:nvPr>
            <p:custDataLst>
              <p:tags r:id="rId9"/>
            </p:custDataLst>
          </p:nvPr>
        </p:nvPicPr>
        <p:blipFill>
          <a:blip r:embed="rId10"/>
          <a:stretch>
            <a:fillRect/>
          </a:stretch>
        </p:blipFill>
        <p:spPr>
          <a:xfrm>
            <a:off x="375187" y="4552023"/>
            <a:ext cx="4015964" cy="2089241"/>
          </a:xfrm>
          <a:prstGeom prst="rect">
            <a:avLst/>
          </a:prstGeom>
        </p:spPr>
      </p:pic>
      <p:pic>
        <p:nvPicPr>
          <p:cNvPr id="6" name="图片 5"/>
          <p:cNvPicPr>
            <a:picLocks noChangeAspect="1"/>
          </p:cNvPicPr>
          <p:nvPr>
            <p:custDataLst>
              <p:tags r:id="rId11"/>
            </p:custDataLst>
          </p:nvPr>
        </p:nvPicPr>
        <p:blipFill>
          <a:blip r:embed="rId12"/>
          <a:stretch>
            <a:fillRect/>
          </a:stretch>
        </p:blipFill>
        <p:spPr>
          <a:xfrm>
            <a:off x="5044396" y="4366651"/>
            <a:ext cx="2494900" cy="2180657"/>
          </a:xfrm>
          <a:prstGeom prst="rect">
            <a:avLst/>
          </a:prstGeom>
        </p:spPr>
      </p:pic>
      <p:pic>
        <p:nvPicPr>
          <p:cNvPr id="7" name="图片 6"/>
          <p:cNvPicPr>
            <a:picLocks noChangeAspect="1"/>
          </p:cNvPicPr>
          <p:nvPr>
            <p:custDataLst>
              <p:tags r:id="rId13"/>
            </p:custDataLst>
          </p:nvPr>
        </p:nvPicPr>
        <p:blipFill>
          <a:blip r:embed="rId14"/>
          <a:stretch>
            <a:fillRect/>
          </a:stretch>
        </p:blipFill>
        <p:spPr>
          <a:xfrm>
            <a:off x="8192542" y="4204768"/>
            <a:ext cx="3609035" cy="25044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box 244"/>
          <p:cNvSpPr/>
          <p:nvPr/>
        </p:nvSpPr>
        <p:spPr>
          <a:xfrm>
            <a:off x="6002736" y="6388707"/>
            <a:ext cx="281867"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20" dirty="0">
                <a:solidFill>
                  <a:srgbClr val="919296">
                    <a:alpha val="100000"/>
                  </a:srgbClr>
                </a:solidFill>
                <a:latin typeface="Arial" panose="020B0604020202020204"/>
                <a:ea typeface="Arial" panose="020B0604020202020204"/>
                <a:cs typeface="Arial" panose="020B0604020202020204"/>
              </a:rPr>
              <a:t>15 </a:t>
            </a:r>
            <a:r>
              <a:rPr sz="1000" spc="0" dirty="0">
                <a:solidFill>
                  <a:srgbClr val="919296">
                    <a:alpha val="100000"/>
                  </a:srgbClr>
                </a:solidFill>
                <a:latin typeface="Arial" panose="020B0604020202020204"/>
                <a:ea typeface="Arial" panose="020B0604020202020204"/>
                <a:cs typeface="Arial" panose="020B0604020202020204"/>
              </a:rPr>
              <a:t> .</a:t>
            </a:r>
            <a:endParaRPr lang="en-US" altLang="en-US" sz="1000" dirty="0"/>
          </a:p>
        </p:txBody>
      </p:sp>
      <p:sp>
        <p:nvSpPr>
          <p:cNvPr id="250" name="textbox 250"/>
          <p:cNvSpPr/>
          <p:nvPr/>
        </p:nvSpPr>
        <p:spPr>
          <a:xfrm>
            <a:off x="5132705" y="324485"/>
            <a:ext cx="6736715" cy="426720"/>
          </a:xfrm>
          <a:prstGeom prst="rect">
            <a:avLst/>
          </a:prstGeom>
        </p:spPr>
        <p:txBody>
          <a:bodyPr vert="horz" wrap="square" lIns="0" tIns="0" rIns="0" bIns="0"/>
          <a:lstStyle/>
          <a:p>
            <a:pPr algn="l" rtl="0" eaLnBrk="0">
              <a:lnSpc>
                <a:spcPct val="95000"/>
              </a:lnSpc>
            </a:pPr>
            <a:endParaRPr lang="en-US" altLang="en-US" sz="100" dirty="0"/>
          </a:p>
          <a:p>
            <a:pPr marL="12700" algn="l" rtl="0" eaLnBrk="0">
              <a:lnSpc>
                <a:spcPct val="97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 introduction- -earmuffs series</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251" name="picture 251"/>
          <p:cNvPicPr>
            <a:picLocks noChangeAspect="1"/>
          </p:cNvPicPr>
          <p:nvPr/>
        </p:nvPicPr>
        <p:blipFill>
          <a:blip r:embed="rId1"/>
          <a:stretch>
            <a:fillRect/>
          </a:stretch>
        </p:blipFill>
        <p:spPr>
          <a:xfrm rot="21600000">
            <a:off x="1698089" y="513762"/>
            <a:ext cx="1278712" cy="721961"/>
          </a:xfrm>
          <a:prstGeom prst="rect">
            <a:avLst/>
          </a:prstGeom>
        </p:spPr>
      </p:pic>
      <p:pic>
        <p:nvPicPr>
          <p:cNvPr id="252" name="picture 252"/>
          <p:cNvPicPr>
            <a:picLocks noChangeAspect="1"/>
          </p:cNvPicPr>
          <p:nvPr/>
        </p:nvPicPr>
        <p:blipFill>
          <a:blip r:embed="rId2"/>
          <a:stretch>
            <a:fillRect/>
          </a:stretch>
        </p:blipFill>
        <p:spPr>
          <a:xfrm rot="21600000">
            <a:off x="3170999" y="817608"/>
            <a:ext cx="8698822" cy="57135"/>
          </a:xfrm>
          <a:prstGeom prst="rect">
            <a:avLst/>
          </a:prstGeom>
        </p:spPr>
      </p:pic>
      <p:sp>
        <p:nvSpPr>
          <p:cNvPr id="253"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pic>
        <p:nvPicPr>
          <p:cNvPr id="2" name="图片 1"/>
          <p:cNvPicPr>
            <a:picLocks noChangeAspect="1"/>
          </p:cNvPicPr>
          <p:nvPr>
            <p:custDataLst>
              <p:tags r:id="rId3"/>
            </p:custDataLst>
          </p:nvPr>
        </p:nvPicPr>
        <p:blipFill>
          <a:blip r:embed="rId4"/>
          <a:stretch>
            <a:fillRect/>
          </a:stretch>
        </p:blipFill>
        <p:spPr>
          <a:xfrm>
            <a:off x="494536" y="1412130"/>
            <a:ext cx="2092415" cy="2790098"/>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3098628" y="1541002"/>
            <a:ext cx="2155264" cy="2566637"/>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5792232" y="1627339"/>
            <a:ext cx="2150820" cy="2637738"/>
          </a:xfrm>
          <a:prstGeom prst="rect">
            <a:avLst/>
          </a:prstGeom>
        </p:spPr>
      </p:pic>
      <p:pic>
        <p:nvPicPr>
          <p:cNvPr id="5" name="图片 4"/>
          <p:cNvPicPr>
            <a:picLocks noChangeAspect="1"/>
          </p:cNvPicPr>
          <p:nvPr>
            <p:custDataLst>
              <p:tags r:id="rId9"/>
            </p:custDataLst>
          </p:nvPr>
        </p:nvPicPr>
        <p:blipFill>
          <a:blip r:embed="rId10"/>
          <a:stretch>
            <a:fillRect/>
          </a:stretch>
        </p:blipFill>
        <p:spPr>
          <a:xfrm>
            <a:off x="8110013" y="1627339"/>
            <a:ext cx="3626811" cy="2677098"/>
          </a:xfrm>
          <a:prstGeom prst="rect">
            <a:avLst/>
          </a:prstGeom>
        </p:spPr>
      </p:pic>
      <p:pic>
        <p:nvPicPr>
          <p:cNvPr id="6" name="图片 5"/>
          <p:cNvPicPr>
            <a:picLocks noChangeAspect="1"/>
          </p:cNvPicPr>
          <p:nvPr>
            <p:custDataLst>
              <p:tags r:id="rId11"/>
            </p:custDataLst>
          </p:nvPr>
        </p:nvPicPr>
        <p:blipFill>
          <a:blip r:embed="rId12"/>
          <a:stretch>
            <a:fillRect/>
          </a:stretch>
        </p:blipFill>
        <p:spPr>
          <a:xfrm>
            <a:off x="494536" y="4356493"/>
            <a:ext cx="2105112" cy="2335557"/>
          </a:xfrm>
          <a:prstGeom prst="rect">
            <a:avLst/>
          </a:prstGeom>
        </p:spPr>
      </p:pic>
      <p:pic>
        <p:nvPicPr>
          <p:cNvPr id="7" name="图片 6"/>
          <p:cNvPicPr>
            <a:picLocks noChangeAspect="1"/>
          </p:cNvPicPr>
          <p:nvPr>
            <p:custDataLst>
              <p:tags r:id="rId13"/>
            </p:custDataLst>
          </p:nvPr>
        </p:nvPicPr>
        <p:blipFill>
          <a:blip r:embed="rId14"/>
          <a:stretch>
            <a:fillRect/>
          </a:stretch>
        </p:blipFill>
        <p:spPr>
          <a:xfrm>
            <a:off x="2981184" y="4356493"/>
            <a:ext cx="2823745" cy="2379360"/>
          </a:xfrm>
          <a:prstGeom prst="rect">
            <a:avLst/>
          </a:prstGeom>
        </p:spPr>
      </p:pic>
      <p:pic>
        <p:nvPicPr>
          <p:cNvPr id="8" name="图片 7"/>
          <p:cNvPicPr>
            <a:picLocks noChangeAspect="1"/>
          </p:cNvPicPr>
          <p:nvPr>
            <p:custDataLst>
              <p:tags r:id="rId15"/>
            </p:custDataLst>
          </p:nvPr>
        </p:nvPicPr>
        <p:blipFill>
          <a:blip r:embed="rId16"/>
          <a:stretch>
            <a:fillRect/>
          </a:stretch>
        </p:blipFill>
        <p:spPr>
          <a:xfrm>
            <a:off x="6596567" y="4504410"/>
            <a:ext cx="2358411" cy="2404119"/>
          </a:xfrm>
          <a:prstGeom prst="rect">
            <a:avLst/>
          </a:prstGeom>
        </p:spPr>
      </p:pic>
      <p:pic>
        <p:nvPicPr>
          <p:cNvPr id="9" name="图片 8"/>
          <p:cNvPicPr>
            <a:picLocks noChangeAspect="1"/>
          </p:cNvPicPr>
          <p:nvPr>
            <p:custDataLst>
              <p:tags r:id="rId17"/>
            </p:custDataLst>
          </p:nvPr>
        </p:nvPicPr>
        <p:blipFill>
          <a:blip r:embed="rId18"/>
          <a:stretch>
            <a:fillRect/>
          </a:stretch>
        </p:blipFill>
        <p:spPr>
          <a:xfrm>
            <a:off x="9435548" y="4356493"/>
            <a:ext cx="1903234" cy="239777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picture 254"/>
          <p:cNvPicPr>
            <a:picLocks noChangeAspect="1"/>
          </p:cNvPicPr>
          <p:nvPr/>
        </p:nvPicPr>
        <p:blipFill>
          <a:blip r:embed="rId1"/>
          <a:stretch>
            <a:fillRect/>
          </a:stretch>
        </p:blipFill>
        <p:spPr>
          <a:xfrm rot="21600000">
            <a:off x="236159" y="2214052"/>
            <a:ext cx="4110682" cy="3082249"/>
          </a:xfrm>
          <a:prstGeom prst="rect">
            <a:avLst/>
          </a:prstGeom>
        </p:spPr>
      </p:pic>
      <p:pic>
        <p:nvPicPr>
          <p:cNvPr id="255" name="picture 255"/>
          <p:cNvPicPr>
            <a:picLocks noChangeAspect="1"/>
          </p:cNvPicPr>
          <p:nvPr/>
        </p:nvPicPr>
        <p:blipFill>
          <a:blip r:embed="rId2"/>
          <a:stretch>
            <a:fillRect/>
          </a:stretch>
        </p:blipFill>
        <p:spPr>
          <a:xfrm rot="21600000">
            <a:off x="4616518" y="2171393"/>
            <a:ext cx="3460102" cy="3126433"/>
          </a:xfrm>
          <a:prstGeom prst="rect">
            <a:avLst/>
          </a:prstGeom>
        </p:spPr>
      </p:pic>
      <p:pic>
        <p:nvPicPr>
          <p:cNvPr id="256" name="picture 256"/>
          <p:cNvPicPr>
            <a:picLocks noChangeAspect="1"/>
          </p:cNvPicPr>
          <p:nvPr/>
        </p:nvPicPr>
        <p:blipFill>
          <a:blip r:embed="rId3"/>
          <a:stretch>
            <a:fillRect/>
          </a:stretch>
        </p:blipFill>
        <p:spPr>
          <a:xfrm rot="21600000">
            <a:off x="8518467" y="2171393"/>
            <a:ext cx="3354974" cy="3170618"/>
          </a:xfrm>
          <a:prstGeom prst="rect">
            <a:avLst/>
          </a:prstGeom>
        </p:spPr>
      </p:pic>
      <p:sp>
        <p:nvSpPr>
          <p:cNvPr id="257" name="textbox 257"/>
          <p:cNvSpPr/>
          <p:nvPr/>
        </p:nvSpPr>
        <p:spPr>
          <a:xfrm>
            <a:off x="3994785" y="274955"/>
            <a:ext cx="7823835" cy="426720"/>
          </a:xfrm>
          <a:prstGeom prst="rect">
            <a:avLst/>
          </a:prstGeom>
        </p:spPr>
        <p:txBody>
          <a:bodyPr vert="horz" wrap="square" lIns="0" tIns="0" rIns="0" bIns="0"/>
          <a:lstStyle/>
          <a:p>
            <a:pPr algn="l" rtl="0" eaLnBrk="0">
              <a:lnSpc>
                <a:spcPct val="95000"/>
              </a:lnSpc>
            </a:pPr>
            <a:endParaRPr lang="en-US" altLang="en-US" sz="100" dirty="0"/>
          </a:p>
          <a:p>
            <a:pPr marL="12700" algn="l" rtl="0" eaLnBrk="0">
              <a:lnSpc>
                <a:spcPct val="97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 introduction- -Color ear muffs series</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258" name="picture 258"/>
          <p:cNvPicPr>
            <a:picLocks noChangeAspect="1"/>
          </p:cNvPicPr>
          <p:nvPr/>
        </p:nvPicPr>
        <p:blipFill>
          <a:blip r:embed="rId4"/>
          <a:stretch>
            <a:fillRect/>
          </a:stretch>
        </p:blipFill>
        <p:spPr>
          <a:xfrm rot="21600000">
            <a:off x="1722258" y="513762"/>
            <a:ext cx="1278712" cy="721961"/>
          </a:xfrm>
          <a:prstGeom prst="rect">
            <a:avLst/>
          </a:prstGeom>
        </p:spPr>
      </p:pic>
      <p:pic>
        <p:nvPicPr>
          <p:cNvPr id="259" name="picture 259"/>
          <p:cNvPicPr>
            <a:picLocks noChangeAspect="1"/>
          </p:cNvPicPr>
          <p:nvPr/>
        </p:nvPicPr>
        <p:blipFill>
          <a:blip r:embed="rId5"/>
          <a:stretch>
            <a:fillRect/>
          </a:stretch>
        </p:blipFill>
        <p:spPr>
          <a:xfrm rot="21600000">
            <a:off x="3170999" y="817608"/>
            <a:ext cx="8698822" cy="57135"/>
          </a:xfrm>
          <a:prstGeom prst="rect">
            <a:avLst/>
          </a:prstGeom>
        </p:spPr>
      </p:pic>
      <p:sp>
        <p:nvSpPr>
          <p:cNvPr id="260"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261" name="textbox 261"/>
          <p:cNvSpPr/>
          <p:nvPr/>
        </p:nvSpPr>
        <p:spPr>
          <a:xfrm>
            <a:off x="6002736" y="6388707"/>
            <a:ext cx="281867"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20" dirty="0">
                <a:solidFill>
                  <a:srgbClr val="919296">
                    <a:alpha val="100000"/>
                  </a:srgbClr>
                </a:solidFill>
                <a:latin typeface="Arial" panose="020B0604020202020204"/>
                <a:ea typeface="Arial" panose="020B0604020202020204"/>
                <a:cs typeface="Arial" panose="020B0604020202020204"/>
              </a:rPr>
              <a:t>16 </a:t>
            </a:r>
            <a:r>
              <a:rPr sz="1000" spc="0" dirty="0">
                <a:solidFill>
                  <a:srgbClr val="919296">
                    <a:alpha val="100000"/>
                  </a:srgbClr>
                </a:solidFill>
                <a:latin typeface="Arial" panose="020B0604020202020204"/>
                <a:ea typeface="Arial" panose="020B0604020202020204"/>
                <a:cs typeface="Arial" panose="020B0604020202020204"/>
              </a:rPr>
              <a:t> .</a:t>
            </a:r>
            <a:endParaRPr lang="en-US" alt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extbox 268"/>
          <p:cNvSpPr/>
          <p:nvPr/>
        </p:nvSpPr>
        <p:spPr>
          <a:xfrm>
            <a:off x="3527425" y="281940"/>
            <a:ext cx="8215630" cy="427990"/>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 introduction---EVA packaging box series</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269" name="picture 269"/>
          <p:cNvPicPr>
            <a:picLocks noChangeAspect="1"/>
          </p:cNvPicPr>
          <p:nvPr/>
        </p:nvPicPr>
        <p:blipFill>
          <a:blip r:embed="rId1"/>
          <a:stretch>
            <a:fillRect/>
          </a:stretch>
        </p:blipFill>
        <p:spPr>
          <a:xfrm rot="21600000">
            <a:off x="1750287" y="485195"/>
            <a:ext cx="1278712" cy="721961"/>
          </a:xfrm>
          <a:prstGeom prst="rect">
            <a:avLst/>
          </a:prstGeom>
        </p:spPr>
      </p:pic>
      <p:pic>
        <p:nvPicPr>
          <p:cNvPr id="270" name="picture 270"/>
          <p:cNvPicPr>
            <a:picLocks noChangeAspect="1"/>
          </p:cNvPicPr>
          <p:nvPr/>
        </p:nvPicPr>
        <p:blipFill>
          <a:blip r:embed="rId2"/>
          <a:stretch>
            <a:fillRect/>
          </a:stretch>
        </p:blipFill>
        <p:spPr>
          <a:xfrm rot="21600000">
            <a:off x="3170999" y="817608"/>
            <a:ext cx="8698822" cy="57135"/>
          </a:xfrm>
          <a:prstGeom prst="rect">
            <a:avLst/>
          </a:prstGeom>
        </p:spPr>
      </p:pic>
      <p:sp>
        <p:nvSpPr>
          <p:cNvPr id="271"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272" name="textbox 272"/>
          <p:cNvSpPr/>
          <p:nvPr/>
        </p:nvSpPr>
        <p:spPr>
          <a:xfrm>
            <a:off x="6002736" y="6388707"/>
            <a:ext cx="281867"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20" dirty="0">
                <a:solidFill>
                  <a:srgbClr val="919296">
                    <a:alpha val="100000"/>
                  </a:srgbClr>
                </a:solidFill>
                <a:latin typeface="Arial" panose="020B0604020202020204"/>
                <a:ea typeface="Arial" panose="020B0604020202020204"/>
                <a:cs typeface="Arial" panose="020B0604020202020204"/>
              </a:rPr>
              <a:t>17 </a:t>
            </a:r>
            <a:r>
              <a:rPr sz="1000" spc="0" dirty="0">
                <a:solidFill>
                  <a:srgbClr val="919296">
                    <a:alpha val="100000"/>
                  </a:srgbClr>
                </a:solidFill>
                <a:latin typeface="Arial" panose="020B0604020202020204"/>
                <a:ea typeface="Arial" panose="020B0604020202020204"/>
                <a:cs typeface="Arial" panose="020B0604020202020204"/>
              </a:rPr>
              <a:t> .</a:t>
            </a:r>
            <a:endParaRPr lang="en-US" altLang="en-US" sz="1000" dirty="0"/>
          </a:p>
        </p:txBody>
      </p:sp>
      <p:pic>
        <p:nvPicPr>
          <p:cNvPr id="2" name="图片 1"/>
          <p:cNvPicPr>
            <a:picLocks noChangeAspect="1"/>
          </p:cNvPicPr>
          <p:nvPr>
            <p:custDataLst>
              <p:tags r:id="rId3"/>
            </p:custDataLst>
          </p:nvPr>
        </p:nvPicPr>
        <p:blipFill>
          <a:blip r:embed="rId4"/>
          <a:stretch>
            <a:fillRect/>
          </a:stretch>
        </p:blipFill>
        <p:spPr>
          <a:xfrm>
            <a:off x="264795" y="1386840"/>
            <a:ext cx="3009265" cy="222567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3526790" y="1386840"/>
            <a:ext cx="2095500" cy="2528570"/>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5894070" y="1445895"/>
            <a:ext cx="2684145" cy="1996440"/>
          </a:xfrm>
          <a:prstGeom prst="rect">
            <a:avLst/>
          </a:prstGeom>
        </p:spPr>
      </p:pic>
      <p:pic>
        <p:nvPicPr>
          <p:cNvPr id="5" name="图片 4"/>
          <p:cNvPicPr>
            <a:picLocks noChangeAspect="1"/>
          </p:cNvPicPr>
          <p:nvPr>
            <p:custDataLst>
              <p:tags r:id="rId9"/>
            </p:custDataLst>
          </p:nvPr>
        </p:nvPicPr>
        <p:blipFill>
          <a:blip r:embed="rId10"/>
          <a:stretch>
            <a:fillRect/>
          </a:stretch>
        </p:blipFill>
        <p:spPr>
          <a:xfrm>
            <a:off x="8721359" y="1462917"/>
            <a:ext cx="3099263" cy="2300006"/>
          </a:xfrm>
          <a:prstGeom prst="rect">
            <a:avLst/>
          </a:prstGeom>
        </p:spPr>
      </p:pic>
      <p:pic>
        <p:nvPicPr>
          <p:cNvPr id="6" name="图片 5"/>
          <p:cNvPicPr>
            <a:picLocks noChangeAspect="1"/>
          </p:cNvPicPr>
          <p:nvPr>
            <p:custDataLst>
              <p:tags r:id="rId11"/>
            </p:custDataLst>
          </p:nvPr>
        </p:nvPicPr>
        <p:blipFill>
          <a:blip r:embed="rId12"/>
          <a:stretch>
            <a:fillRect/>
          </a:stretch>
        </p:blipFill>
        <p:spPr>
          <a:xfrm>
            <a:off x="182198" y="3998447"/>
            <a:ext cx="2846599" cy="2548861"/>
          </a:xfrm>
          <a:prstGeom prst="rect">
            <a:avLst/>
          </a:prstGeom>
        </p:spPr>
      </p:pic>
      <p:pic>
        <p:nvPicPr>
          <p:cNvPr id="7" name="图片 6"/>
          <p:cNvPicPr>
            <a:picLocks noChangeAspect="1"/>
          </p:cNvPicPr>
          <p:nvPr>
            <p:custDataLst>
              <p:tags r:id="rId13"/>
            </p:custDataLst>
          </p:nvPr>
        </p:nvPicPr>
        <p:blipFill>
          <a:blip r:embed="rId14"/>
          <a:stretch>
            <a:fillRect/>
          </a:stretch>
        </p:blipFill>
        <p:spPr>
          <a:xfrm>
            <a:off x="3169743" y="4088564"/>
            <a:ext cx="2774228" cy="2029566"/>
          </a:xfrm>
          <a:prstGeom prst="rect">
            <a:avLst/>
          </a:prstGeom>
        </p:spPr>
      </p:pic>
      <p:pic>
        <p:nvPicPr>
          <p:cNvPr id="8" name="图片 7"/>
          <p:cNvPicPr>
            <a:picLocks noChangeAspect="1"/>
          </p:cNvPicPr>
          <p:nvPr>
            <p:custDataLst>
              <p:tags r:id="rId15"/>
            </p:custDataLst>
          </p:nvPr>
        </p:nvPicPr>
        <p:blipFill>
          <a:blip r:embed="rId16"/>
          <a:stretch>
            <a:fillRect/>
          </a:stretch>
        </p:blipFill>
        <p:spPr>
          <a:xfrm>
            <a:off x="6126155" y="3915298"/>
            <a:ext cx="2564732" cy="2471411"/>
          </a:xfrm>
          <a:prstGeom prst="rect">
            <a:avLst/>
          </a:prstGeom>
        </p:spPr>
      </p:pic>
      <p:pic>
        <p:nvPicPr>
          <p:cNvPr id="9" name="图片 8"/>
          <p:cNvPicPr>
            <a:picLocks noChangeAspect="1"/>
          </p:cNvPicPr>
          <p:nvPr>
            <p:custDataLst>
              <p:tags r:id="rId17"/>
            </p:custDataLst>
          </p:nvPr>
        </p:nvPicPr>
        <p:blipFill>
          <a:blip r:embed="rId18"/>
          <a:stretch>
            <a:fillRect/>
          </a:stretch>
        </p:blipFill>
        <p:spPr>
          <a:xfrm>
            <a:off x="8872449" y="3917188"/>
            <a:ext cx="2677098" cy="28834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extbox 278"/>
          <p:cNvSpPr/>
          <p:nvPr/>
        </p:nvSpPr>
        <p:spPr>
          <a:xfrm>
            <a:off x="3691255" y="365125"/>
            <a:ext cx="8117205" cy="427990"/>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 introduction- -VR smart wearable series</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279" name="picture 279"/>
          <p:cNvPicPr>
            <a:picLocks noChangeAspect="1"/>
          </p:cNvPicPr>
          <p:nvPr/>
        </p:nvPicPr>
        <p:blipFill>
          <a:blip r:embed="rId1"/>
          <a:stretch>
            <a:fillRect/>
          </a:stretch>
        </p:blipFill>
        <p:spPr>
          <a:xfrm rot="21600000">
            <a:off x="1722256" y="555838"/>
            <a:ext cx="1278712" cy="721961"/>
          </a:xfrm>
          <a:prstGeom prst="rect">
            <a:avLst/>
          </a:prstGeom>
        </p:spPr>
      </p:pic>
      <p:pic>
        <p:nvPicPr>
          <p:cNvPr id="280" name="picture 280"/>
          <p:cNvPicPr>
            <a:picLocks noChangeAspect="1"/>
          </p:cNvPicPr>
          <p:nvPr/>
        </p:nvPicPr>
        <p:blipFill>
          <a:blip r:embed="rId2"/>
          <a:stretch>
            <a:fillRect/>
          </a:stretch>
        </p:blipFill>
        <p:spPr>
          <a:xfrm rot="21600000">
            <a:off x="3170999" y="817608"/>
            <a:ext cx="8698822" cy="57135"/>
          </a:xfrm>
          <a:prstGeom prst="rect">
            <a:avLst/>
          </a:prstGeom>
        </p:spPr>
      </p:pic>
      <p:sp>
        <p:nvSpPr>
          <p:cNvPr id="281"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282" name="textbox 282"/>
          <p:cNvSpPr/>
          <p:nvPr/>
        </p:nvSpPr>
        <p:spPr>
          <a:xfrm>
            <a:off x="6002736" y="6388707"/>
            <a:ext cx="281867"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20" dirty="0">
                <a:solidFill>
                  <a:srgbClr val="919296">
                    <a:alpha val="100000"/>
                  </a:srgbClr>
                </a:solidFill>
                <a:latin typeface="Arial" panose="020B0604020202020204"/>
                <a:ea typeface="Arial" panose="020B0604020202020204"/>
                <a:cs typeface="Arial" panose="020B0604020202020204"/>
              </a:rPr>
              <a:t>18 </a:t>
            </a:r>
            <a:r>
              <a:rPr sz="1000" spc="0" dirty="0">
                <a:solidFill>
                  <a:srgbClr val="919296">
                    <a:alpha val="100000"/>
                  </a:srgbClr>
                </a:solidFill>
                <a:latin typeface="Arial" panose="020B0604020202020204"/>
                <a:ea typeface="Arial" panose="020B0604020202020204"/>
                <a:cs typeface="Arial" panose="020B0604020202020204"/>
              </a:rPr>
              <a:t> .</a:t>
            </a:r>
            <a:endParaRPr lang="en-US" altLang="en-US" sz="1000" dirty="0"/>
          </a:p>
        </p:txBody>
      </p:sp>
      <p:pic>
        <p:nvPicPr>
          <p:cNvPr id="2" name="图片 1"/>
          <p:cNvPicPr>
            <a:picLocks noChangeAspect="1"/>
          </p:cNvPicPr>
          <p:nvPr>
            <p:custDataLst>
              <p:tags r:id="rId3"/>
            </p:custDataLst>
          </p:nvPr>
        </p:nvPicPr>
        <p:blipFill>
          <a:blip r:embed="rId4"/>
          <a:stretch>
            <a:fillRect/>
          </a:stretch>
        </p:blipFill>
        <p:spPr>
          <a:xfrm>
            <a:off x="416452" y="1588614"/>
            <a:ext cx="4641911" cy="1833403"/>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6114093" y="1419113"/>
            <a:ext cx="5059632" cy="2305720"/>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1114135" y="3733086"/>
            <a:ext cx="3570945" cy="3132909"/>
          </a:xfrm>
          <a:prstGeom prst="rect">
            <a:avLst/>
          </a:prstGeom>
        </p:spPr>
      </p:pic>
      <p:pic>
        <p:nvPicPr>
          <p:cNvPr id="5" name="图片 4"/>
          <p:cNvPicPr>
            <a:picLocks noChangeAspect="1"/>
          </p:cNvPicPr>
          <p:nvPr>
            <p:custDataLst>
              <p:tags r:id="rId9"/>
            </p:custDataLst>
          </p:nvPr>
        </p:nvPicPr>
        <p:blipFill>
          <a:blip r:embed="rId10"/>
          <a:stretch>
            <a:fillRect/>
          </a:stretch>
        </p:blipFill>
        <p:spPr>
          <a:xfrm>
            <a:off x="6096317" y="3823232"/>
            <a:ext cx="5077408" cy="29361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picture 283"/>
          <p:cNvPicPr>
            <a:picLocks noChangeAspect="1"/>
          </p:cNvPicPr>
          <p:nvPr/>
        </p:nvPicPr>
        <p:blipFill>
          <a:blip r:embed="rId1"/>
          <a:stretch>
            <a:fillRect/>
          </a:stretch>
        </p:blipFill>
        <p:spPr>
          <a:xfrm rot="21600000">
            <a:off x="6790699" y="2488302"/>
            <a:ext cx="4410830" cy="3365639"/>
          </a:xfrm>
          <a:prstGeom prst="rect">
            <a:avLst/>
          </a:prstGeom>
        </p:spPr>
      </p:pic>
      <p:pic>
        <p:nvPicPr>
          <p:cNvPr id="284" name="picture 284"/>
          <p:cNvPicPr>
            <a:picLocks noChangeAspect="1"/>
          </p:cNvPicPr>
          <p:nvPr/>
        </p:nvPicPr>
        <p:blipFill>
          <a:blip r:embed="rId2"/>
          <a:stretch>
            <a:fillRect/>
          </a:stretch>
        </p:blipFill>
        <p:spPr>
          <a:xfrm rot="21600000">
            <a:off x="962917" y="2419739"/>
            <a:ext cx="4086303" cy="3505810"/>
          </a:xfrm>
          <a:prstGeom prst="rect">
            <a:avLst/>
          </a:prstGeom>
        </p:spPr>
      </p:pic>
      <p:pic>
        <p:nvPicPr>
          <p:cNvPr id="285" name="picture 285"/>
          <p:cNvPicPr>
            <a:picLocks noChangeAspect="1"/>
          </p:cNvPicPr>
          <p:nvPr/>
        </p:nvPicPr>
        <p:blipFill>
          <a:blip r:embed="rId3"/>
          <a:stretch>
            <a:fillRect/>
          </a:stretch>
        </p:blipFill>
        <p:spPr>
          <a:xfrm rot="21600000">
            <a:off x="414419" y="1330364"/>
            <a:ext cx="11132968" cy="687144"/>
          </a:xfrm>
          <a:prstGeom prst="rect">
            <a:avLst/>
          </a:prstGeom>
        </p:spPr>
      </p:pic>
      <p:sp>
        <p:nvSpPr>
          <p:cNvPr id="286" name="textbox 286"/>
          <p:cNvSpPr/>
          <p:nvPr/>
        </p:nvSpPr>
        <p:spPr>
          <a:xfrm>
            <a:off x="3363595" y="309245"/>
            <a:ext cx="8446135" cy="427990"/>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 introduction- -VR smart wearable series</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287" name="picture 287"/>
          <p:cNvPicPr>
            <a:picLocks noChangeAspect="1"/>
          </p:cNvPicPr>
          <p:nvPr/>
        </p:nvPicPr>
        <p:blipFill>
          <a:blip r:embed="rId4"/>
          <a:stretch>
            <a:fillRect/>
          </a:stretch>
        </p:blipFill>
        <p:spPr>
          <a:xfrm rot="21600000">
            <a:off x="1727356" y="456627"/>
            <a:ext cx="1278712" cy="721961"/>
          </a:xfrm>
          <a:prstGeom prst="rect">
            <a:avLst/>
          </a:prstGeom>
        </p:spPr>
      </p:pic>
      <p:pic>
        <p:nvPicPr>
          <p:cNvPr id="288" name="picture 288"/>
          <p:cNvPicPr>
            <a:picLocks noChangeAspect="1"/>
          </p:cNvPicPr>
          <p:nvPr/>
        </p:nvPicPr>
        <p:blipFill>
          <a:blip r:embed="rId5"/>
          <a:stretch>
            <a:fillRect/>
          </a:stretch>
        </p:blipFill>
        <p:spPr>
          <a:xfrm rot="21600000">
            <a:off x="3170999" y="817608"/>
            <a:ext cx="8698822" cy="57135"/>
          </a:xfrm>
          <a:prstGeom prst="rect">
            <a:avLst/>
          </a:prstGeom>
        </p:spPr>
      </p:pic>
      <p:sp>
        <p:nvSpPr>
          <p:cNvPr id="289"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290" name="textbox 290"/>
          <p:cNvSpPr/>
          <p:nvPr/>
        </p:nvSpPr>
        <p:spPr>
          <a:xfrm>
            <a:off x="6002736" y="6388707"/>
            <a:ext cx="281867"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20" dirty="0">
                <a:solidFill>
                  <a:srgbClr val="919296">
                    <a:alpha val="100000"/>
                  </a:srgbClr>
                </a:solidFill>
                <a:latin typeface="Arial" panose="020B0604020202020204"/>
                <a:ea typeface="Arial" panose="020B0604020202020204"/>
                <a:cs typeface="Arial" panose="020B0604020202020204"/>
              </a:rPr>
              <a:t>19 </a:t>
            </a:r>
            <a:r>
              <a:rPr sz="1000" spc="0" dirty="0">
                <a:solidFill>
                  <a:srgbClr val="919296">
                    <a:alpha val="100000"/>
                  </a:srgbClr>
                </a:solidFill>
                <a:latin typeface="Arial" panose="020B0604020202020204"/>
                <a:ea typeface="Arial" panose="020B0604020202020204"/>
                <a:cs typeface="Arial" panose="020B0604020202020204"/>
              </a:rPr>
              <a:t> .</a:t>
            </a:r>
            <a:endParaRPr lang="en-US" alt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1"/>
          <a:stretch>
            <a:fillRect/>
          </a:stretch>
        </p:blipFill>
        <p:spPr>
          <a:xfrm rot="21600000">
            <a:off x="836394" y="983038"/>
            <a:ext cx="3144364" cy="5401694"/>
          </a:xfrm>
          <a:prstGeom prst="rect">
            <a:avLst/>
          </a:prstGeom>
        </p:spPr>
      </p:pic>
      <p:grpSp>
        <p:nvGrpSpPr>
          <p:cNvPr id="2" name="group 2"/>
          <p:cNvGrpSpPr/>
          <p:nvPr/>
        </p:nvGrpSpPr>
        <p:grpSpPr>
          <a:xfrm rot="21600000">
            <a:off x="3796311" y="2181550"/>
            <a:ext cx="6288037" cy="3049746"/>
            <a:chOff x="0" y="-320040"/>
            <a:chExt cx="6289675" cy="3050540"/>
          </a:xfrm>
        </p:grpSpPr>
        <p:pic>
          <p:nvPicPr>
            <p:cNvPr id="8" name="picture 8"/>
            <p:cNvPicPr>
              <a:picLocks noChangeAspect="1"/>
            </p:cNvPicPr>
            <p:nvPr/>
          </p:nvPicPr>
          <p:blipFill>
            <a:blip r:embed="rId2"/>
            <a:stretch>
              <a:fillRect/>
            </a:stretch>
          </p:blipFill>
          <p:spPr>
            <a:xfrm rot="21600000">
              <a:off x="0" y="0"/>
              <a:ext cx="6276975" cy="2730500"/>
            </a:xfrm>
            <a:prstGeom prst="rect">
              <a:avLst/>
            </a:prstGeom>
          </p:spPr>
        </p:pic>
        <p:sp>
          <p:nvSpPr>
            <p:cNvPr id="9" name="textbox 9"/>
            <p:cNvSpPr/>
            <p:nvPr/>
          </p:nvSpPr>
          <p:spPr>
            <a:xfrm>
              <a:off x="184785" y="-320040"/>
              <a:ext cx="6104890" cy="3050540"/>
            </a:xfrm>
            <a:prstGeom prst="rect">
              <a:avLst/>
            </a:prstGeom>
          </p:spPr>
          <p:txBody>
            <a:bodyPr vert="horz" wrap="square" lIns="0" tIns="0" rIns="0" bIns="0"/>
            <a:lstStyle/>
            <a:p>
              <a:pPr algn="l" rtl="0" eaLnBrk="0">
                <a:lnSpc>
                  <a:spcPct val="109000"/>
                </a:lnSpc>
              </a:pPr>
              <a:endParaRPr lang="en-US" altLang="en-US" sz="900" dirty="0"/>
            </a:p>
            <a:p>
              <a:pPr algn="l" rtl="0" eaLnBrk="0">
                <a:lnSpc>
                  <a:spcPct val="178000"/>
                </a:lnSpc>
              </a:pPr>
              <a:r>
                <a:rPr lang="en-US" sz="2400">
                  <a:latin typeface="MingLiU" panose="02020509000000000000" charset="-120"/>
                  <a:sym typeface="+mn-ea"/>
                </a:rPr>
                <a:t>Corporate organizational structure</a:t>
              </a:r>
              <a:endParaRPr lang="en-US" altLang="en-US" sz="1000" dirty="0"/>
            </a:p>
            <a:p>
              <a:pPr algn="l" rtl="0" eaLnBrk="0">
                <a:lnSpc>
                  <a:spcPct val="181000"/>
                </a:lnSpc>
              </a:pPr>
              <a:r>
                <a:rPr lang="en-US" sz="2400">
                  <a:latin typeface="MingLiU" panose="02020509000000000000" charset="-120"/>
                  <a:sym typeface="+mn-ea"/>
                </a:rPr>
                <a:t>  company culture</a:t>
              </a:r>
              <a:endParaRPr lang="zh-TW" sz="2400">
                <a:latin typeface="MingLiU" panose="02020509000000000000" charset="-120"/>
                <a:ea typeface="MingLiU" panose="02020509000000000000" charset="-120"/>
              </a:endParaRPr>
            </a:p>
            <a:p>
              <a:pPr algn="l" rtl="0" eaLnBrk="0">
                <a:lnSpc>
                  <a:spcPct val="181000"/>
                </a:lnSpc>
              </a:pPr>
              <a:endParaRPr lang="en-US" altLang="en-US" sz="1000" dirty="0"/>
            </a:p>
            <a:p>
              <a:pPr algn="l" rtl="0" eaLnBrk="0">
                <a:lnSpc>
                  <a:spcPct val="154000"/>
                </a:lnSpc>
              </a:pPr>
              <a:r>
                <a:rPr lang="en-US" sz="2400">
                  <a:latin typeface="MingLiU" panose="02020509000000000000" charset="-120"/>
                  <a:sym typeface="+mn-ea"/>
                </a:rPr>
                <a:t>  Key customers of the company</a:t>
              </a:r>
              <a:endParaRPr lang="zh-TW" sz="2400">
                <a:latin typeface="MingLiU" panose="02020509000000000000" charset="-120"/>
                <a:ea typeface="MingLiU" panose="02020509000000000000" charset="-120"/>
              </a:endParaRPr>
            </a:p>
            <a:p>
              <a:pPr algn="l" rtl="0" eaLnBrk="0">
                <a:lnSpc>
                  <a:spcPct val="154000"/>
                </a:lnSpc>
              </a:pPr>
              <a:r>
                <a:rPr lang="en-US" sz="2000" b="1">
                  <a:latin typeface="MingLiU" panose="02020509000000000000" charset="-120"/>
                  <a:sym typeface="+mn-ea"/>
                </a:rPr>
                <a:t>C</a:t>
              </a:r>
              <a:r>
                <a:rPr lang="en-US" sz="2400">
                  <a:latin typeface="MingLiU" panose="02020509000000000000" charset="-120"/>
                  <a:sym typeface="+mn-ea"/>
                </a:rPr>
                <a:t>ompany product introductio</a:t>
              </a:r>
              <a:endParaRPr lang="en-US" sz="2400">
                <a:latin typeface="MingLiU" panose="02020509000000000000" charset="-120"/>
                <a:sym typeface="+mn-ea"/>
              </a:endParaRPr>
            </a:p>
          </p:txBody>
        </p:sp>
      </p:grpSp>
      <p:grpSp>
        <p:nvGrpSpPr>
          <p:cNvPr id="4" name="group 4"/>
          <p:cNvGrpSpPr/>
          <p:nvPr/>
        </p:nvGrpSpPr>
        <p:grpSpPr>
          <a:xfrm rot="21600000">
            <a:off x="2729789" y="1081064"/>
            <a:ext cx="7354560" cy="665942"/>
            <a:chOff x="0" y="-12700"/>
            <a:chExt cx="7356475" cy="666115"/>
          </a:xfrm>
        </p:grpSpPr>
        <p:pic>
          <p:nvPicPr>
            <p:cNvPr id="10" name="picture 10"/>
            <p:cNvPicPr>
              <a:picLocks noChangeAspect="1"/>
            </p:cNvPicPr>
            <p:nvPr/>
          </p:nvPicPr>
          <p:blipFill>
            <a:blip r:embed="rId3"/>
            <a:stretch>
              <a:fillRect/>
            </a:stretch>
          </p:blipFill>
          <p:spPr>
            <a:xfrm rot="21600000">
              <a:off x="0" y="0"/>
              <a:ext cx="7343775" cy="598487"/>
            </a:xfrm>
            <a:prstGeom prst="rect">
              <a:avLst/>
            </a:prstGeom>
          </p:spPr>
        </p:pic>
        <p:sp>
          <p:nvSpPr>
            <p:cNvPr id="11" name="textbox 11"/>
            <p:cNvSpPr/>
            <p:nvPr/>
          </p:nvSpPr>
          <p:spPr>
            <a:xfrm>
              <a:off x="194945" y="-12700"/>
              <a:ext cx="7161530" cy="666115"/>
            </a:xfrm>
            <a:prstGeom prst="rect">
              <a:avLst/>
            </a:prstGeom>
          </p:spPr>
          <p:txBody>
            <a:bodyPr vert="horz" wrap="square" lIns="0" tIns="0" rIns="0" bIns="0"/>
            <a:lstStyle/>
            <a:p>
              <a:pPr algn="l" rtl="0" eaLnBrk="0">
                <a:lnSpc>
                  <a:spcPct val="110000"/>
                </a:lnSpc>
              </a:pPr>
              <a:endParaRPr lang="en-US" altLang="en-US" sz="900" dirty="0"/>
            </a:p>
            <a:p>
              <a:pPr indent="0" algn="l"/>
              <a:r>
                <a:rPr lang="en-US" sz="2400">
                  <a:latin typeface="MingLiU" panose="02020509000000000000" charset="-120"/>
                  <a:sym typeface="+mn-ea"/>
                </a:rPr>
                <a:t>Development history of the company</a:t>
              </a:r>
              <a:endParaRPr lang="en-US" altLang="en-US" sz="2400" dirty="0"/>
            </a:p>
          </p:txBody>
        </p:sp>
      </p:grpSp>
      <p:grpSp>
        <p:nvGrpSpPr>
          <p:cNvPr id="6" name="group 6"/>
          <p:cNvGrpSpPr/>
          <p:nvPr/>
        </p:nvGrpSpPr>
        <p:grpSpPr>
          <a:xfrm rot="21600000">
            <a:off x="3263050" y="5383656"/>
            <a:ext cx="6821299" cy="664672"/>
            <a:chOff x="0" y="-12700"/>
            <a:chExt cx="6823075" cy="664845"/>
          </a:xfrm>
        </p:grpSpPr>
        <p:pic>
          <p:nvPicPr>
            <p:cNvPr id="12" name="picture 12"/>
            <p:cNvPicPr>
              <a:picLocks noChangeAspect="1"/>
            </p:cNvPicPr>
            <p:nvPr/>
          </p:nvPicPr>
          <p:blipFill>
            <a:blip r:embed="rId4"/>
            <a:stretch>
              <a:fillRect/>
            </a:stretch>
          </p:blipFill>
          <p:spPr>
            <a:xfrm rot="21600000">
              <a:off x="0" y="0"/>
              <a:ext cx="6810375" cy="596900"/>
            </a:xfrm>
            <a:prstGeom prst="rect">
              <a:avLst/>
            </a:prstGeom>
          </p:spPr>
        </p:pic>
        <p:sp>
          <p:nvSpPr>
            <p:cNvPr id="13" name="textbox 13"/>
            <p:cNvSpPr/>
            <p:nvPr/>
          </p:nvSpPr>
          <p:spPr>
            <a:xfrm>
              <a:off x="238760" y="-12700"/>
              <a:ext cx="6584315" cy="664845"/>
            </a:xfrm>
            <a:prstGeom prst="rect">
              <a:avLst/>
            </a:prstGeom>
          </p:spPr>
          <p:txBody>
            <a:bodyPr vert="horz" wrap="square" lIns="0" tIns="0" rIns="0" bIns="0"/>
            <a:lstStyle/>
            <a:p>
              <a:pPr algn="l" rtl="0" eaLnBrk="0">
                <a:lnSpc>
                  <a:spcPct val="109000"/>
                </a:lnSpc>
              </a:pPr>
              <a:endParaRPr lang="en-US" altLang="en-US" sz="900" dirty="0"/>
            </a:p>
            <a:p>
              <a:pPr indent="0" algn="l"/>
              <a:r>
                <a:rPr lang="en-US" sz="2400">
                  <a:latin typeface="MingLiU" panose="02020509000000000000" charset="-120"/>
                  <a:sym typeface="+mn-ea"/>
                </a:rPr>
                <a:t>Quality assurance capability</a:t>
              </a:r>
              <a:endParaRPr lang="en-US" altLang="en-US" sz="2400" dirty="0"/>
            </a:p>
          </p:txBody>
        </p:sp>
      </p:grpSp>
      <p:grpSp>
        <p:nvGrpSpPr>
          <p:cNvPr id="3" name="group 8"/>
          <p:cNvGrpSpPr/>
          <p:nvPr/>
        </p:nvGrpSpPr>
        <p:grpSpPr>
          <a:xfrm rot="21600000">
            <a:off x="3501113" y="1803188"/>
            <a:ext cx="6583236" cy="663402"/>
            <a:chOff x="0" y="-12700"/>
            <a:chExt cx="6584950" cy="663575"/>
          </a:xfrm>
        </p:grpSpPr>
        <p:pic>
          <p:nvPicPr>
            <p:cNvPr id="14" name="picture 14"/>
            <p:cNvPicPr>
              <a:picLocks noChangeAspect="1"/>
            </p:cNvPicPr>
            <p:nvPr/>
          </p:nvPicPr>
          <p:blipFill>
            <a:blip r:embed="rId5"/>
            <a:stretch>
              <a:fillRect/>
            </a:stretch>
          </p:blipFill>
          <p:spPr>
            <a:xfrm rot="21600000">
              <a:off x="0" y="0"/>
              <a:ext cx="6572250" cy="596900"/>
            </a:xfrm>
            <a:prstGeom prst="rect">
              <a:avLst/>
            </a:prstGeom>
          </p:spPr>
        </p:pic>
        <p:sp>
          <p:nvSpPr>
            <p:cNvPr id="15" name="textbox 15"/>
            <p:cNvSpPr/>
            <p:nvPr/>
          </p:nvSpPr>
          <p:spPr>
            <a:xfrm>
              <a:off x="282575" y="-12700"/>
              <a:ext cx="6302375" cy="663575"/>
            </a:xfrm>
            <a:prstGeom prst="rect">
              <a:avLst/>
            </a:prstGeom>
          </p:spPr>
          <p:txBody>
            <a:bodyPr vert="horz" wrap="square" lIns="0" tIns="0" rIns="0" bIns="0"/>
            <a:lstStyle/>
            <a:p>
              <a:pPr algn="l" rtl="0" eaLnBrk="0">
                <a:lnSpc>
                  <a:spcPct val="108000"/>
                </a:lnSpc>
              </a:pPr>
              <a:endParaRPr lang="en-US" altLang="en-US" sz="900" dirty="0"/>
            </a:p>
            <a:p>
              <a:pPr indent="0" algn="l"/>
              <a:r>
                <a:rPr lang="en-US" sz="2400">
                  <a:latin typeface="MingLiU" panose="02020509000000000000" charset="-120"/>
                  <a:sym typeface="+mn-ea"/>
                </a:rPr>
                <a:t>company profile</a:t>
              </a:r>
              <a:endParaRPr lang="en-US" altLang="en-US" sz="2400" dirty="0"/>
            </a:p>
          </p:txBody>
        </p:sp>
      </p:grpSp>
      <p:pic>
        <p:nvPicPr>
          <p:cNvPr id="16" name="picture 16"/>
          <p:cNvPicPr>
            <a:picLocks noChangeAspect="1"/>
          </p:cNvPicPr>
          <p:nvPr/>
        </p:nvPicPr>
        <p:blipFill>
          <a:blip r:embed="rId6"/>
          <a:stretch>
            <a:fillRect/>
          </a:stretch>
        </p:blipFill>
        <p:spPr>
          <a:xfrm rot="21600000">
            <a:off x="1726536" y="461633"/>
            <a:ext cx="1198699" cy="711950"/>
          </a:xfrm>
          <a:prstGeom prst="rect">
            <a:avLst/>
          </a:prstGeom>
        </p:spPr>
      </p:pic>
      <p:sp>
        <p:nvSpPr>
          <p:cNvPr id="17" name="textbox 17"/>
          <p:cNvSpPr/>
          <p:nvPr/>
        </p:nvSpPr>
        <p:spPr>
          <a:xfrm>
            <a:off x="8607723" y="75803"/>
            <a:ext cx="2620598" cy="680543"/>
          </a:xfrm>
          <a:prstGeom prst="rect">
            <a:avLst/>
          </a:prstGeom>
        </p:spPr>
        <p:txBody>
          <a:bodyPr vert="horz" wrap="square" lIns="0" tIns="0" rIns="0" bIns="0"/>
          <a:lstStyle/>
          <a:p>
            <a:pPr algn="l" rtl="0" eaLnBrk="0">
              <a:lnSpc>
                <a:spcPct val="71000"/>
              </a:lnSpc>
            </a:pPr>
            <a:endParaRPr lang="en-US" altLang="en-US" sz="100" dirty="0"/>
          </a:p>
          <a:p>
            <a:pPr marL="12700" algn="l" rtl="0" eaLnBrk="0">
              <a:lnSpc>
                <a:spcPct val="98000"/>
              </a:lnSpc>
            </a:pPr>
            <a:r>
              <a:rPr sz="4400" spc="-150" dirty="0">
                <a:solidFill>
                  <a:srgbClr val="000000">
                    <a:alpha val="100000"/>
                  </a:srgbClr>
                </a:solidFill>
                <a:latin typeface="黑体" panose="02010609060101010101" charset="-122"/>
                <a:ea typeface="黑体" panose="02010609060101010101" charset="-122"/>
                <a:cs typeface="黑体" panose="02010609060101010101" charset="-122"/>
              </a:rPr>
              <a:t>catalogue</a:t>
            </a:r>
            <a:endParaRPr sz="4400" spc="-150" dirty="0">
              <a:solidFill>
                <a:srgbClr val="000000">
                  <a:alpha val="100000"/>
                </a:srgbClr>
              </a:solidFill>
              <a:latin typeface="黑体" panose="02010609060101010101" charset="-122"/>
              <a:ea typeface="黑体" panose="02010609060101010101" charset="-122"/>
              <a:cs typeface="黑体" panose="02010609060101010101" charset="-122"/>
            </a:endParaRPr>
          </a:p>
        </p:txBody>
      </p:sp>
      <p:sp>
        <p:nvSpPr>
          <p:cNvPr id="18" name="rect"/>
          <p:cNvSpPr/>
          <p:nvPr/>
        </p:nvSpPr>
        <p:spPr>
          <a:xfrm>
            <a:off x="3170999" y="817608"/>
            <a:ext cx="8698822"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19"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20" name="textbox 20"/>
          <p:cNvSpPr/>
          <p:nvPr/>
        </p:nvSpPr>
        <p:spPr>
          <a:xfrm>
            <a:off x="6030237" y="6388707"/>
            <a:ext cx="215209"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30" dirty="0">
                <a:solidFill>
                  <a:srgbClr val="919296">
                    <a:alpha val="100000"/>
                  </a:srgbClr>
                </a:solidFill>
                <a:latin typeface="Arial" panose="020B0604020202020204"/>
                <a:ea typeface="Arial" panose="020B0604020202020204"/>
                <a:cs typeface="Arial" panose="020B0604020202020204"/>
              </a:rPr>
              <a:t>2  </a:t>
            </a:r>
            <a:r>
              <a:rPr sz="1000" spc="10" dirty="0">
                <a:solidFill>
                  <a:srgbClr val="919296">
                    <a:alpha val="100000"/>
                  </a:srgbClr>
                </a:solidFill>
                <a:latin typeface="Arial" panose="020B0604020202020204"/>
                <a:ea typeface="Arial" panose="020B0604020202020204"/>
                <a:cs typeface="Arial" panose="020B0604020202020204"/>
              </a:rPr>
              <a:t>.</a:t>
            </a:r>
            <a:endParaRPr lang="en-US" alt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extbox 298"/>
          <p:cNvSpPr/>
          <p:nvPr/>
        </p:nvSpPr>
        <p:spPr>
          <a:xfrm>
            <a:off x="3293745" y="262255"/>
            <a:ext cx="8607425" cy="427990"/>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 introduction- -sound package cloth series</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299" name="picture 299"/>
          <p:cNvPicPr>
            <a:picLocks noChangeAspect="1"/>
          </p:cNvPicPr>
          <p:nvPr/>
        </p:nvPicPr>
        <p:blipFill>
          <a:blip r:embed="rId1"/>
          <a:stretch>
            <a:fillRect/>
          </a:stretch>
        </p:blipFill>
        <p:spPr>
          <a:xfrm rot="21600000">
            <a:off x="1740285" y="456627"/>
            <a:ext cx="1278712" cy="721961"/>
          </a:xfrm>
          <a:prstGeom prst="rect">
            <a:avLst/>
          </a:prstGeom>
        </p:spPr>
      </p:pic>
      <p:pic>
        <p:nvPicPr>
          <p:cNvPr id="300" name="picture 300"/>
          <p:cNvPicPr>
            <a:picLocks noChangeAspect="1"/>
          </p:cNvPicPr>
          <p:nvPr/>
        </p:nvPicPr>
        <p:blipFill>
          <a:blip r:embed="rId2"/>
          <a:stretch>
            <a:fillRect/>
          </a:stretch>
        </p:blipFill>
        <p:spPr>
          <a:xfrm rot="21600000">
            <a:off x="3170999" y="817608"/>
            <a:ext cx="8698822" cy="57135"/>
          </a:xfrm>
          <a:prstGeom prst="rect">
            <a:avLst/>
          </a:prstGeom>
        </p:spPr>
      </p:pic>
      <p:sp>
        <p:nvSpPr>
          <p:cNvPr id="301"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302" name="textbox 302"/>
          <p:cNvSpPr/>
          <p:nvPr/>
        </p:nvSpPr>
        <p:spPr>
          <a:xfrm>
            <a:off x="5991512" y="6388707"/>
            <a:ext cx="292658" cy="161247"/>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81000"/>
              </a:lnSpc>
            </a:pPr>
            <a:r>
              <a:rPr sz="1100" spc="-10" dirty="0">
                <a:solidFill>
                  <a:srgbClr val="919296">
                    <a:alpha val="100000"/>
                  </a:srgbClr>
                </a:solidFill>
                <a:latin typeface="Arial" panose="020B0604020202020204"/>
                <a:ea typeface="Arial" panose="020B0604020202020204"/>
                <a:cs typeface="Arial" panose="020B0604020202020204"/>
              </a:rPr>
              <a:t>20  </a:t>
            </a:r>
            <a:r>
              <a:rPr sz="1100" spc="0" dirty="0">
                <a:solidFill>
                  <a:srgbClr val="919296">
                    <a:alpha val="100000"/>
                  </a:srgbClr>
                </a:solidFill>
                <a:latin typeface="Arial" panose="020B0604020202020204"/>
                <a:ea typeface="Arial" panose="020B0604020202020204"/>
                <a:cs typeface="Arial" panose="020B0604020202020204"/>
              </a:rPr>
              <a:t>.</a:t>
            </a:r>
            <a:endParaRPr lang="en-US" altLang="en-US" sz="1100" dirty="0"/>
          </a:p>
        </p:txBody>
      </p:sp>
      <p:pic>
        <p:nvPicPr>
          <p:cNvPr id="2" name="图片 1"/>
          <p:cNvPicPr>
            <a:picLocks noChangeAspect="1"/>
          </p:cNvPicPr>
          <p:nvPr>
            <p:custDataLst>
              <p:tags r:id="rId3"/>
            </p:custDataLst>
          </p:nvPr>
        </p:nvPicPr>
        <p:blipFill>
          <a:blip r:embed="rId4"/>
          <a:stretch>
            <a:fillRect/>
          </a:stretch>
        </p:blipFill>
        <p:spPr>
          <a:xfrm>
            <a:off x="282501" y="1299130"/>
            <a:ext cx="3249084" cy="260980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3540473" y="1299130"/>
            <a:ext cx="2484743" cy="2609805"/>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6034104" y="1299130"/>
            <a:ext cx="3350023" cy="2514580"/>
          </a:xfrm>
          <a:prstGeom prst="rect">
            <a:avLst/>
          </a:prstGeom>
        </p:spPr>
      </p:pic>
      <p:pic>
        <p:nvPicPr>
          <p:cNvPr id="5" name="图片 4"/>
          <p:cNvPicPr>
            <a:picLocks noChangeAspect="1"/>
          </p:cNvPicPr>
          <p:nvPr>
            <p:custDataLst>
              <p:tags r:id="rId9"/>
            </p:custDataLst>
          </p:nvPr>
        </p:nvPicPr>
        <p:blipFill>
          <a:blip r:embed="rId10"/>
          <a:stretch>
            <a:fillRect/>
          </a:stretch>
        </p:blipFill>
        <p:spPr>
          <a:xfrm>
            <a:off x="9470464" y="1299130"/>
            <a:ext cx="2569176" cy="2223191"/>
          </a:xfrm>
          <a:prstGeom prst="rect">
            <a:avLst/>
          </a:prstGeom>
        </p:spPr>
      </p:pic>
      <p:pic>
        <p:nvPicPr>
          <p:cNvPr id="6" name="图片 5"/>
          <p:cNvPicPr>
            <a:picLocks noChangeAspect="1"/>
          </p:cNvPicPr>
          <p:nvPr>
            <p:custDataLst>
              <p:tags r:id="rId11"/>
            </p:custDataLst>
          </p:nvPr>
        </p:nvPicPr>
        <p:blipFill>
          <a:blip r:embed="rId12"/>
          <a:stretch>
            <a:fillRect/>
          </a:stretch>
        </p:blipFill>
        <p:spPr>
          <a:xfrm>
            <a:off x="282501" y="4029554"/>
            <a:ext cx="3366528" cy="2612980"/>
          </a:xfrm>
          <a:prstGeom prst="rect">
            <a:avLst/>
          </a:prstGeom>
        </p:spPr>
      </p:pic>
      <p:pic>
        <p:nvPicPr>
          <p:cNvPr id="7" name="图片 6"/>
          <p:cNvPicPr>
            <a:picLocks noChangeAspect="1"/>
          </p:cNvPicPr>
          <p:nvPr>
            <p:custDataLst>
              <p:tags r:id="rId13"/>
            </p:custDataLst>
          </p:nvPr>
        </p:nvPicPr>
        <p:blipFill>
          <a:blip r:embed="rId14"/>
          <a:stretch>
            <a:fillRect/>
          </a:stretch>
        </p:blipFill>
        <p:spPr>
          <a:xfrm>
            <a:off x="4396230" y="4039076"/>
            <a:ext cx="3467467" cy="2414276"/>
          </a:xfrm>
          <a:prstGeom prst="rect">
            <a:avLst/>
          </a:prstGeom>
        </p:spPr>
      </p:pic>
      <p:pic>
        <p:nvPicPr>
          <p:cNvPr id="9" name="图片 8"/>
          <p:cNvPicPr>
            <a:picLocks noChangeAspect="1"/>
          </p:cNvPicPr>
          <p:nvPr>
            <p:custDataLst>
              <p:tags r:id="rId15"/>
            </p:custDataLst>
          </p:nvPr>
        </p:nvPicPr>
        <p:blipFill>
          <a:blip r:embed="rId16"/>
          <a:stretch>
            <a:fillRect/>
          </a:stretch>
        </p:blipFill>
        <p:spPr>
          <a:xfrm>
            <a:off x="8987989" y="3946390"/>
            <a:ext cx="1811183" cy="241491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rect"/>
          <p:cNvSpPr/>
          <p:nvPr>
            <p:custDataLst>
              <p:tags r:id="rId1"/>
            </p:custDataLst>
          </p:nvPr>
        </p:nvSpPr>
        <p:spPr>
          <a:xfrm>
            <a:off x="282501" y="817608"/>
            <a:ext cx="1280778" cy="57135"/>
          </a:xfrm>
          <a:prstGeom prst="rect">
            <a:avLst/>
          </a:prstGeom>
          <a:solidFill>
            <a:srgbClr val="FF0000">
              <a:alpha val="100000"/>
            </a:srgbClr>
          </a:solidFill>
          <a:ln cap="flat">
            <a:noFill/>
            <a:prstDash val="solid"/>
            <a:miter lim="0"/>
          </a:ln>
        </p:spPr>
        <p:txBody>
          <a:bodyPr rtlCol="0"/>
          <a:p>
            <a:pPr algn="ctr"/>
            <a:endParaRPr lang="zh-CN" altLang="en-US"/>
          </a:p>
        </p:txBody>
      </p:sp>
      <p:pic>
        <p:nvPicPr>
          <p:cNvPr id="299" name="picture 299"/>
          <p:cNvPicPr>
            <a:picLocks noChangeAspect="1"/>
          </p:cNvPicPr>
          <p:nvPr>
            <p:custDataLst>
              <p:tags r:id="rId2"/>
            </p:custDataLst>
          </p:nvPr>
        </p:nvPicPr>
        <p:blipFill>
          <a:blip r:embed="rId3"/>
          <a:stretch>
            <a:fillRect/>
          </a:stretch>
        </p:blipFill>
        <p:spPr>
          <a:xfrm rot="21600000">
            <a:off x="1619635" y="485837"/>
            <a:ext cx="1278712" cy="721961"/>
          </a:xfrm>
          <a:prstGeom prst="rect">
            <a:avLst/>
          </a:prstGeom>
        </p:spPr>
      </p:pic>
      <p:pic>
        <p:nvPicPr>
          <p:cNvPr id="300" name="picture 300"/>
          <p:cNvPicPr>
            <a:picLocks noChangeAspect="1"/>
          </p:cNvPicPr>
          <p:nvPr>
            <p:custDataLst>
              <p:tags r:id="rId4"/>
            </p:custDataLst>
          </p:nvPr>
        </p:nvPicPr>
        <p:blipFill>
          <a:blip r:embed="rId5"/>
          <a:stretch>
            <a:fillRect/>
          </a:stretch>
        </p:blipFill>
        <p:spPr>
          <a:xfrm rot="21600000">
            <a:off x="3170999" y="817608"/>
            <a:ext cx="8698822" cy="57135"/>
          </a:xfrm>
          <a:prstGeom prst="rect">
            <a:avLst/>
          </a:prstGeom>
        </p:spPr>
      </p:pic>
      <p:sp>
        <p:nvSpPr>
          <p:cNvPr id="2" name="文本框 1"/>
          <p:cNvSpPr txBox="1"/>
          <p:nvPr/>
        </p:nvSpPr>
        <p:spPr>
          <a:xfrm>
            <a:off x="3307080" y="245745"/>
            <a:ext cx="7934325" cy="514985"/>
          </a:xfrm>
          <a:prstGeom prst="rect">
            <a:avLst/>
          </a:prstGeom>
          <a:noFill/>
        </p:spPr>
        <p:txBody>
          <a:bodyPr wrap="square" rtlCol="0" anchor="t">
            <a:noAutofit/>
          </a:bodyPr>
          <a:p>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rPr>
              <a:t>Product introduction- -Sponge products series</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 name="图片 3"/>
          <p:cNvPicPr>
            <a:picLocks noChangeAspect="1"/>
          </p:cNvPicPr>
          <p:nvPr>
            <p:custDataLst>
              <p:tags r:id="rId6"/>
            </p:custDataLst>
          </p:nvPr>
        </p:nvPicPr>
        <p:blipFill>
          <a:blip r:embed="rId7"/>
          <a:stretch>
            <a:fillRect/>
          </a:stretch>
        </p:blipFill>
        <p:spPr>
          <a:xfrm>
            <a:off x="579755" y="1410970"/>
            <a:ext cx="11005185" cy="44723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icture 303"/>
          <p:cNvPicPr>
            <a:picLocks noChangeAspect="1"/>
          </p:cNvPicPr>
          <p:nvPr/>
        </p:nvPicPr>
        <p:blipFill>
          <a:blip r:embed="rId1"/>
          <a:stretch>
            <a:fillRect/>
          </a:stretch>
        </p:blipFill>
        <p:spPr>
          <a:xfrm rot="21600000">
            <a:off x="464820" y="1276350"/>
            <a:ext cx="10921365" cy="4744085"/>
          </a:xfrm>
          <a:prstGeom prst="rect">
            <a:avLst/>
          </a:prstGeom>
        </p:spPr>
      </p:pic>
      <p:pic>
        <p:nvPicPr>
          <p:cNvPr id="304" name="picture 304"/>
          <p:cNvPicPr>
            <a:picLocks noChangeAspect="1"/>
          </p:cNvPicPr>
          <p:nvPr/>
        </p:nvPicPr>
        <p:blipFill>
          <a:blip r:embed="rId2"/>
          <a:stretch>
            <a:fillRect/>
          </a:stretch>
        </p:blipFill>
        <p:spPr>
          <a:xfrm rot="21600000">
            <a:off x="1740285" y="513762"/>
            <a:ext cx="1278712" cy="721961"/>
          </a:xfrm>
          <a:prstGeom prst="rect">
            <a:avLst/>
          </a:prstGeom>
        </p:spPr>
      </p:pic>
      <p:sp>
        <p:nvSpPr>
          <p:cNvPr id="305" name="textbox 305"/>
          <p:cNvSpPr/>
          <p:nvPr/>
        </p:nvSpPr>
        <p:spPr>
          <a:xfrm>
            <a:off x="7975600" y="217805"/>
            <a:ext cx="3870960" cy="42926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Intellectual assurance</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306" name="rect"/>
          <p:cNvSpPr/>
          <p:nvPr/>
        </p:nvSpPr>
        <p:spPr>
          <a:xfrm>
            <a:off x="3170999" y="817608"/>
            <a:ext cx="8698822"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307" name="textbox 307"/>
          <p:cNvSpPr/>
          <p:nvPr/>
        </p:nvSpPr>
        <p:spPr>
          <a:xfrm>
            <a:off x="4186555" y="6064250"/>
            <a:ext cx="3295015" cy="28067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8000"/>
              </a:lnSpc>
            </a:pPr>
            <a:r>
              <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Laboratory panoramic view</a:t>
            </a:r>
            <a:endPar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308"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309" name="textbox 309"/>
          <p:cNvSpPr/>
          <p:nvPr/>
        </p:nvSpPr>
        <p:spPr>
          <a:xfrm>
            <a:off x="5991512" y="6388707"/>
            <a:ext cx="292658" cy="161883"/>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1000"/>
              </a:lnSpc>
            </a:pPr>
            <a:r>
              <a:rPr sz="1100" spc="-10" dirty="0">
                <a:solidFill>
                  <a:srgbClr val="919296">
                    <a:alpha val="100000"/>
                  </a:srgbClr>
                </a:solidFill>
                <a:latin typeface="Arial" panose="020B0604020202020204"/>
                <a:ea typeface="Arial" panose="020B0604020202020204"/>
                <a:cs typeface="Arial" panose="020B0604020202020204"/>
              </a:rPr>
              <a:t>21  </a:t>
            </a:r>
            <a:r>
              <a:rPr sz="1100" spc="0" dirty="0">
                <a:solidFill>
                  <a:srgbClr val="919296">
                    <a:alpha val="100000"/>
                  </a:srgbClr>
                </a:solidFill>
                <a:latin typeface="Arial" panose="020B0604020202020204"/>
                <a:ea typeface="Arial" panose="020B0604020202020204"/>
                <a:cs typeface="Arial" panose="020B0604020202020204"/>
              </a:rPr>
              <a:t>.</a:t>
            </a:r>
            <a:endParaRPr lang="en-US" altLang="en-US"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 name="picture 310"/>
          <p:cNvPicPr>
            <a:picLocks noChangeAspect="1"/>
          </p:cNvPicPr>
          <p:nvPr/>
        </p:nvPicPr>
        <p:blipFill>
          <a:blip r:embed="rId1"/>
          <a:stretch>
            <a:fillRect/>
          </a:stretch>
        </p:blipFill>
        <p:spPr>
          <a:xfrm rot="21600000">
            <a:off x="7438230" y="1293796"/>
            <a:ext cx="3805961" cy="1906028"/>
          </a:xfrm>
          <a:prstGeom prst="rect">
            <a:avLst/>
          </a:prstGeom>
        </p:spPr>
      </p:pic>
      <p:pic>
        <p:nvPicPr>
          <p:cNvPr id="311" name="picture 311"/>
          <p:cNvPicPr>
            <a:picLocks noChangeAspect="1"/>
          </p:cNvPicPr>
          <p:nvPr/>
        </p:nvPicPr>
        <p:blipFill>
          <a:blip r:embed="rId2"/>
          <a:stretch>
            <a:fillRect/>
          </a:stretch>
        </p:blipFill>
        <p:spPr>
          <a:xfrm rot="21600000">
            <a:off x="8335633" y="3545682"/>
            <a:ext cx="2469761" cy="2821712"/>
          </a:xfrm>
          <a:prstGeom prst="rect">
            <a:avLst/>
          </a:prstGeom>
        </p:spPr>
      </p:pic>
      <p:pic>
        <p:nvPicPr>
          <p:cNvPr id="312" name="picture 312"/>
          <p:cNvPicPr>
            <a:picLocks noChangeAspect="1"/>
          </p:cNvPicPr>
          <p:nvPr/>
        </p:nvPicPr>
        <p:blipFill>
          <a:blip r:embed="rId3"/>
          <a:stretch>
            <a:fillRect/>
          </a:stretch>
        </p:blipFill>
        <p:spPr>
          <a:xfrm rot="21600000">
            <a:off x="4036024" y="1318174"/>
            <a:ext cx="3199567" cy="1907550"/>
          </a:xfrm>
          <a:prstGeom prst="rect">
            <a:avLst/>
          </a:prstGeom>
        </p:spPr>
      </p:pic>
      <p:pic>
        <p:nvPicPr>
          <p:cNvPr id="313" name="picture 313"/>
          <p:cNvPicPr>
            <a:picLocks noChangeAspect="1"/>
          </p:cNvPicPr>
          <p:nvPr/>
        </p:nvPicPr>
        <p:blipFill>
          <a:blip r:embed="rId4"/>
          <a:stretch>
            <a:fillRect/>
          </a:stretch>
        </p:blipFill>
        <p:spPr>
          <a:xfrm rot="21600000">
            <a:off x="841028" y="1293797"/>
            <a:ext cx="2926842" cy="1954782"/>
          </a:xfrm>
          <a:prstGeom prst="rect">
            <a:avLst/>
          </a:prstGeom>
        </p:spPr>
      </p:pic>
      <p:pic>
        <p:nvPicPr>
          <p:cNvPr id="314" name="picture 314"/>
          <p:cNvPicPr>
            <a:picLocks noChangeAspect="1"/>
          </p:cNvPicPr>
          <p:nvPr/>
        </p:nvPicPr>
        <p:blipFill>
          <a:blip r:embed="rId5"/>
          <a:stretch>
            <a:fillRect/>
          </a:stretch>
        </p:blipFill>
        <p:spPr>
          <a:xfrm rot="21600000">
            <a:off x="1454785" y="3756660"/>
            <a:ext cx="1280795" cy="2219960"/>
          </a:xfrm>
          <a:prstGeom prst="rect">
            <a:avLst/>
          </a:prstGeom>
        </p:spPr>
      </p:pic>
      <p:pic>
        <p:nvPicPr>
          <p:cNvPr id="315" name="picture 315"/>
          <p:cNvPicPr>
            <a:picLocks noChangeAspect="1"/>
          </p:cNvPicPr>
          <p:nvPr/>
        </p:nvPicPr>
        <p:blipFill>
          <a:blip r:embed="rId6"/>
          <a:stretch>
            <a:fillRect/>
          </a:stretch>
        </p:blipFill>
        <p:spPr>
          <a:xfrm rot="21600000">
            <a:off x="5093569" y="3669229"/>
            <a:ext cx="1423044" cy="2725726"/>
          </a:xfrm>
          <a:prstGeom prst="rect">
            <a:avLst/>
          </a:prstGeom>
        </p:spPr>
      </p:pic>
      <p:pic>
        <p:nvPicPr>
          <p:cNvPr id="316" name="picture 316"/>
          <p:cNvPicPr>
            <a:picLocks noChangeAspect="1"/>
          </p:cNvPicPr>
          <p:nvPr/>
        </p:nvPicPr>
        <p:blipFill>
          <a:blip r:embed="rId7"/>
          <a:stretch>
            <a:fillRect/>
          </a:stretch>
        </p:blipFill>
        <p:spPr>
          <a:xfrm rot="21600000">
            <a:off x="1681648" y="456627"/>
            <a:ext cx="1278712" cy="721961"/>
          </a:xfrm>
          <a:prstGeom prst="rect">
            <a:avLst/>
          </a:prstGeom>
        </p:spPr>
      </p:pic>
      <p:sp>
        <p:nvSpPr>
          <p:cNvPr id="317" name="textbox 317"/>
          <p:cNvSpPr/>
          <p:nvPr/>
        </p:nvSpPr>
        <p:spPr>
          <a:xfrm>
            <a:off x="6889115" y="228600"/>
            <a:ext cx="4989195" cy="422275"/>
          </a:xfrm>
          <a:prstGeom prst="rect">
            <a:avLst/>
          </a:prstGeom>
        </p:spPr>
        <p:txBody>
          <a:bodyPr vert="horz" wrap="square" lIns="0" tIns="0" rIns="0" bIns="0"/>
          <a:lstStyle/>
          <a:p>
            <a:pPr algn="l" rtl="0" eaLnBrk="0">
              <a:lnSpc>
                <a:spcPct val="95000"/>
              </a:lnSpc>
            </a:pPr>
            <a:endParaRPr lang="en-US" altLang="en-US" sz="100" dirty="0"/>
          </a:p>
          <a:p>
            <a:pPr marL="12700" algn="l" rtl="0" eaLnBrk="0">
              <a:lnSpc>
                <a:spcPct val="96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Laboratory and equipment</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318" name="picture 318"/>
          <p:cNvPicPr>
            <a:picLocks noChangeAspect="1"/>
          </p:cNvPicPr>
          <p:nvPr/>
        </p:nvPicPr>
        <p:blipFill>
          <a:blip r:embed="rId8"/>
          <a:stretch>
            <a:fillRect/>
          </a:stretch>
        </p:blipFill>
        <p:spPr>
          <a:xfrm rot="21600000">
            <a:off x="3170999" y="817608"/>
            <a:ext cx="8698822" cy="57135"/>
          </a:xfrm>
          <a:prstGeom prst="rect">
            <a:avLst/>
          </a:prstGeom>
        </p:spPr>
      </p:pic>
      <p:sp>
        <p:nvSpPr>
          <p:cNvPr id="319" name="textbox 319"/>
          <p:cNvSpPr/>
          <p:nvPr/>
        </p:nvSpPr>
        <p:spPr>
          <a:xfrm>
            <a:off x="528955" y="3199765"/>
            <a:ext cx="3423285" cy="41211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Energy dispersion X fluorescence spectrometer</a:t>
            </a:r>
            <a:r>
              <a:rPr lang="zh-CN"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lang="en-US" altLang="zh-CN"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ROHS</a:t>
            </a:r>
            <a:r>
              <a:rPr lang="zh-CN" altLang="en-US"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zh-CN" altLang="en-US"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320" name="textbox 320"/>
          <p:cNvSpPr/>
          <p:nvPr/>
        </p:nvSpPr>
        <p:spPr>
          <a:xfrm>
            <a:off x="8009255" y="6482080"/>
            <a:ext cx="3686810" cy="28067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8000"/>
              </a:lnSpc>
            </a:pPr>
            <a:r>
              <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HPLC Tester (Pro-benzene 10P)</a:t>
            </a:r>
            <a:endPar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321" name="textbox 321"/>
          <p:cNvSpPr/>
          <p:nvPr/>
        </p:nvSpPr>
        <p:spPr>
          <a:xfrm>
            <a:off x="4699635" y="6285865"/>
            <a:ext cx="2853055" cy="481330"/>
          </a:xfrm>
          <a:prstGeom prst="rect">
            <a:avLst/>
          </a:prstGeom>
        </p:spPr>
        <p:txBody>
          <a:bodyPr vert="horz" wrap="square" lIns="0" tIns="0" rIns="0" bIns="0"/>
          <a:lstStyle/>
          <a:p>
            <a:pPr algn="l" rtl="0" eaLnBrk="0">
              <a:lnSpc>
                <a:spcPct val="83000"/>
              </a:lnSpc>
            </a:pPr>
            <a:endParaRPr lang="en-US" altLang="en-US" sz="100" dirty="0"/>
          </a:p>
          <a:p>
            <a:pPr algn="r" rtl="0" eaLnBrk="0">
              <a:lnSpc>
                <a:spcPts val="770"/>
              </a:lnSpc>
            </a:pPr>
            <a:r>
              <a:rPr sz="1000" spc="50" dirty="0">
                <a:solidFill>
                  <a:srgbClr val="919296">
                    <a:alpha val="100000"/>
                  </a:srgbClr>
                </a:solidFill>
                <a:latin typeface="Arial" panose="020B0604020202020204"/>
                <a:ea typeface="Arial" panose="020B0604020202020204"/>
                <a:cs typeface="Arial" panose="020B0604020202020204"/>
              </a:rPr>
              <a:t>  </a:t>
            </a:r>
            <a:r>
              <a:rPr sz="1000" spc="30" dirty="0">
                <a:solidFill>
                  <a:srgbClr val="919296">
                    <a:alpha val="100000"/>
                  </a:srgbClr>
                </a:solidFill>
                <a:latin typeface="Arial" panose="020B0604020202020204"/>
                <a:ea typeface="Arial" panose="020B0604020202020204"/>
                <a:cs typeface="Arial" panose="020B0604020202020204"/>
              </a:rPr>
              <a:t>.</a:t>
            </a:r>
            <a:endParaRPr lang="en-US" altLang="en-US" sz="1000" dirty="0"/>
          </a:p>
          <a:p>
            <a:pPr marL="12700" algn="l" rtl="0" eaLnBrk="0">
              <a:lnSpc>
                <a:spcPct val="98000"/>
              </a:lnSpc>
              <a:spcBef>
                <a:spcPts val="5"/>
              </a:spcBef>
            </a:pPr>
            <a:r>
              <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Digital pull force meter</a:t>
            </a:r>
            <a:endPar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322" name="textbox 322"/>
          <p:cNvSpPr/>
          <p:nvPr/>
        </p:nvSpPr>
        <p:spPr>
          <a:xfrm>
            <a:off x="4171950" y="3190875"/>
            <a:ext cx="3265805" cy="42100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Manual friction color fastness gauge</a:t>
            </a:r>
            <a:endPar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323" name="textbox 323"/>
          <p:cNvSpPr/>
          <p:nvPr/>
        </p:nvSpPr>
        <p:spPr>
          <a:xfrm>
            <a:off x="210820" y="5935980"/>
            <a:ext cx="4283075" cy="829945"/>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100000"/>
              </a:lnSpc>
            </a:pPr>
            <a:r>
              <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Program-type constant temperature and humidity holding machine (high and low temperature testing machine)</a:t>
            </a:r>
            <a:r>
              <a:rPr lang="en-US"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endPar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324" name="textbox 324"/>
          <p:cNvSpPr/>
          <p:nvPr/>
        </p:nvSpPr>
        <p:spPr>
          <a:xfrm>
            <a:off x="8009255" y="3296920"/>
            <a:ext cx="3109595" cy="28067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8000"/>
              </a:lnSpc>
            </a:pPr>
            <a:r>
              <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Acoustic device tester</a:t>
            </a:r>
            <a:endPar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325"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2" name="文本框 1"/>
          <p:cNvSpPr txBox="1"/>
          <p:nvPr/>
        </p:nvSpPr>
        <p:spPr>
          <a:xfrm>
            <a:off x="5668645" y="6617335"/>
            <a:ext cx="3475355" cy="167640"/>
          </a:xfrm>
          <a:prstGeom prst="rect">
            <a:avLst/>
          </a:prstGeom>
          <a:noFill/>
        </p:spPr>
        <p:txBody>
          <a:bodyPr wrap="square" rtlCol="0" anchor="t">
            <a:noAutofit/>
          </a:bodyPr>
          <a:p>
            <a:r>
              <a:rPr sz="1700" spc="50" dirty="0">
                <a:solidFill>
                  <a:srgbClr val="919296">
                    <a:alpha val="100000"/>
                  </a:srgbClr>
                </a:solidFill>
                <a:latin typeface="Arial" panose="020B0604020202020204"/>
                <a:ea typeface="Arial" panose="020B0604020202020204"/>
                <a:cs typeface="Arial" panose="020B0604020202020204"/>
                <a:sym typeface="+mn-ea"/>
              </a:rPr>
              <a:t>22</a:t>
            </a:r>
            <a:endParaRPr lang="zh-CN" altLang="en-US" sz="1700" spc="50" dirty="0">
              <a:solidFill>
                <a:srgbClr val="919296">
                  <a:alpha val="100000"/>
                </a:srgbClr>
              </a:solidFill>
              <a:latin typeface="Arial" panose="020B0604020202020204"/>
              <a:ea typeface="Arial" panose="020B0604020202020204"/>
              <a:cs typeface="Arial" panose="020B0604020202020204"/>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6" name="table 326"/>
          <p:cNvGraphicFramePr>
            <a:graphicFrameLocks noGrp="1"/>
          </p:cNvGraphicFramePr>
          <p:nvPr/>
        </p:nvGraphicFramePr>
        <p:xfrm>
          <a:off x="4082943" y="1194446"/>
          <a:ext cx="3495675" cy="4921250"/>
        </p:xfrm>
        <a:graphic>
          <a:graphicData uri="http://schemas.openxmlformats.org/drawingml/2006/table">
            <a:tbl>
              <a:tblPr/>
              <a:tblGrid>
                <a:gridCol w="3495675"/>
              </a:tblGrid>
              <a:tr h="4921250">
                <a:tc>
                  <a:txBody>
                    <a:bodyPr/>
                    <a:lstStyle/>
                    <a:p>
                      <a:pPr algn="l" rtl="0" eaLnBrk="0">
                        <a:lnSpc>
                          <a:spcPct val="100000"/>
                        </a:lnSpc>
                      </a:pPr>
                      <a:endParaRPr lang="en-US" altLang="en-US" sz="1000" dirty="0"/>
                    </a:p>
                  </a:txBody>
                  <a:tcPr marL="0" marR="0" marT="0" marB="0" vert="horz">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bl>
          </a:graphicData>
        </a:graphic>
      </p:graphicFrame>
      <p:graphicFrame>
        <p:nvGraphicFramePr>
          <p:cNvPr id="328" name="table 328"/>
          <p:cNvGraphicFramePr>
            <a:graphicFrameLocks noGrp="1"/>
          </p:cNvGraphicFramePr>
          <p:nvPr/>
        </p:nvGraphicFramePr>
        <p:xfrm>
          <a:off x="7950720" y="1194446"/>
          <a:ext cx="3473450" cy="4914900"/>
        </p:xfrm>
        <a:graphic>
          <a:graphicData uri="http://schemas.openxmlformats.org/drawingml/2006/table">
            <a:tbl>
              <a:tblPr/>
              <a:tblGrid>
                <a:gridCol w="3473450"/>
              </a:tblGrid>
              <a:tr h="4914900">
                <a:tc>
                  <a:txBody>
                    <a:bodyPr/>
                    <a:lstStyle/>
                    <a:p>
                      <a:pPr algn="l" rtl="0" eaLnBrk="0">
                        <a:lnSpc>
                          <a:spcPct val="100000"/>
                        </a:lnSpc>
                      </a:pPr>
                      <a:endParaRPr lang="en-US" altLang="en-US" sz="1000" dirty="0"/>
                    </a:p>
                  </a:txBody>
                  <a:tcPr marL="0" marR="0" marT="0" marB="0" vert="horz">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bl>
          </a:graphicData>
        </a:graphic>
      </p:graphicFrame>
      <p:graphicFrame>
        <p:nvGraphicFramePr>
          <p:cNvPr id="330" name="table 330"/>
          <p:cNvGraphicFramePr>
            <a:graphicFrameLocks noGrp="1"/>
          </p:cNvGraphicFramePr>
          <p:nvPr/>
        </p:nvGraphicFramePr>
        <p:xfrm>
          <a:off x="266249" y="1214190"/>
          <a:ext cx="3479165" cy="4878705"/>
        </p:xfrm>
        <a:graphic>
          <a:graphicData uri="http://schemas.openxmlformats.org/drawingml/2006/table">
            <a:tbl>
              <a:tblPr/>
              <a:tblGrid>
                <a:gridCol w="3479165"/>
              </a:tblGrid>
              <a:tr h="4878705">
                <a:tc>
                  <a:txBody>
                    <a:bodyPr/>
                    <a:lstStyle/>
                    <a:p>
                      <a:pPr algn="l" rtl="0" eaLnBrk="0">
                        <a:lnSpc>
                          <a:spcPct val="100000"/>
                        </a:lnSpc>
                      </a:pPr>
                      <a:endParaRPr lang="en-US" altLang="en-US" sz="1000" dirty="0"/>
                    </a:p>
                  </a:txBody>
                  <a:tcPr marL="0" marR="0" marT="0" marB="0" vert="horz">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bl>
          </a:graphicData>
        </a:graphic>
      </p:graphicFrame>
      <p:pic>
        <p:nvPicPr>
          <p:cNvPr id="332" name="picture 332"/>
          <p:cNvPicPr>
            <a:picLocks noChangeAspect="1"/>
          </p:cNvPicPr>
          <p:nvPr/>
        </p:nvPicPr>
        <p:blipFill>
          <a:blip r:embed="rId1"/>
          <a:stretch>
            <a:fillRect/>
          </a:stretch>
        </p:blipFill>
        <p:spPr>
          <a:xfrm rot="21600000">
            <a:off x="1724707" y="495178"/>
            <a:ext cx="1278712" cy="721961"/>
          </a:xfrm>
          <a:prstGeom prst="rect">
            <a:avLst/>
          </a:prstGeom>
        </p:spPr>
      </p:pic>
      <p:sp>
        <p:nvSpPr>
          <p:cNvPr id="333" name="textbox 333"/>
          <p:cNvSpPr/>
          <p:nvPr/>
        </p:nvSpPr>
        <p:spPr>
          <a:xfrm>
            <a:off x="6649085" y="278130"/>
            <a:ext cx="5271770" cy="42926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Quality assurance capability</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334" name="textbox 334"/>
          <p:cNvSpPr/>
          <p:nvPr/>
        </p:nvSpPr>
        <p:spPr>
          <a:xfrm>
            <a:off x="8466595" y="6298161"/>
            <a:ext cx="2414910" cy="317417"/>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6000"/>
              </a:lnSpc>
            </a:pP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IECQQC</a:t>
            </a:r>
            <a:r>
              <a:rPr sz="20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080000:20</a:t>
            </a:r>
            <a:r>
              <a:rPr sz="20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a:t>
            </a: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7版</a:t>
            </a:r>
            <a:endParaRPr lang="en-US" altLang="en-US" sz="2000" dirty="0"/>
          </a:p>
        </p:txBody>
      </p:sp>
      <p:sp>
        <p:nvSpPr>
          <p:cNvPr id="335" name="rect"/>
          <p:cNvSpPr/>
          <p:nvPr/>
        </p:nvSpPr>
        <p:spPr>
          <a:xfrm>
            <a:off x="3170999" y="817609"/>
            <a:ext cx="8698822"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336" name="textbox 336"/>
          <p:cNvSpPr/>
          <p:nvPr/>
        </p:nvSpPr>
        <p:spPr>
          <a:xfrm>
            <a:off x="5037814" y="6273937"/>
            <a:ext cx="1908313" cy="317417"/>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6000"/>
              </a:lnSpc>
            </a:pPr>
            <a:r>
              <a:rPr sz="2000" spc="-9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a:t>
            </a:r>
            <a:r>
              <a:rPr sz="20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a:t>
            </a:r>
            <a:r>
              <a:rPr sz="2000" spc="-9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014001</a:t>
            </a:r>
            <a:r>
              <a:rPr sz="1100" spc="-90" dirty="0">
                <a:solidFill>
                  <a:srgbClr val="919296">
                    <a:alpha val="100000"/>
                  </a:srgbClr>
                </a:solidFill>
                <a:latin typeface="Arial" panose="020B0604020202020204"/>
                <a:ea typeface="Arial" panose="020B0604020202020204"/>
                <a:cs typeface="Arial" panose="020B0604020202020204"/>
              </a:rPr>
              <a:t>23</a:t>
            </a:r>
            <a:r>
              <a:rPr sz="2000" spc="-9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:2015版</a:t>
            </a:r>
            <a:endParaRPr lang="en-US" altLang="en-US" sz="2000" dirty="0"/>
          </a:p>
        </p:txBody>
      </p:sp>
      <p:sp>
        <p:nvSpPr>
          <p:cNvPr id="337" name="textbox 337"/>
          <p:cNvSpPr/>
          <p:nvPr/>
        </p:nvSpPr>
        <p:spPr>
          <a:xfrm>
            <a:off x="1117431" y="6298161"/>
            <a:ext cx="1780075" cy="317417"/>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6000"/>
              </a:lnSpc>
            </a:pP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IS</a:t>
            </a:r>
            <a:r>
              <a:rPr sz="20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09001:201</a:t>
            </a:r>
            <a:r>
              <a:rPr sz="20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5</a:t>
            </a: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版</a:t>
            </a:r>
            <a:endParaRPr lang="en-US" altLang="en-US" sz="2000" dirty="0"/>
          </a:p>
        </p:txBody>
      </p:sp>
      <p:sp>
        <p:nvSpPr>
          <p:cNvPr id="338" name="rect"/>
          <p:cNvSpPr/>
          <p:nvPr/>
        </p:nvSpPr>
        <p:spPr>
          <a:xfrm>
            <a:off x="282501" y="817609"/>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pic>
        <p:nvPicPr>
          <p:cNvPr id="2" name="图片 1"/>
          <p:cNvPicPr>
            <a:picLocks noChangeAspect="1"/>
          </p:cNvPicPr>
          <p:nvPr/>
        </p:nvPicPr>
        <p:blipFill>
          <a:blip r:embed="rId2"/>
          <a:stretch>
            <a:fillRect/>
          </a:stretch>
        </p:blipFill>
        <p:spPr>
          <a:xfrm>
            <a:off x="8058591" y="1248343"/>
            <a:ext cx="3258606" cy="4676827"/>
          </a:xfrm>
          <a:prstGeom prst="rect">
            <a:avLst/>
          </a:prstGeom>
        </p:spPr>
      </p:pic>
      <p:pic>
        <p:nvPicPr>
          <p:cNvPr id="3" name="图片 2"/>
          <p:cNvPicPr>
            <a:picLocks noChangeAspect="1"/>
          </p:cNvPicPr>
          <p:nvPr/>
        </p:nvPicPr>
        <p:blipFill>
          <a:blip r:embed="rId3"/>
          <a:stretch>
            <a:fillRect/>
          </a:stretch>
        </p:blipFill>
        <p:spPr>
          <a:xfrm>
            <a:off x="4151184" y="1248343"/>
            <a:ext cx="3393191" cy="4686984"/>
          </a:xfrm>
          <a:prstGeom prst="rect">
            <a:avLst/>
          </a:prstGeom>
        </p:spPr>
      </p:pic>
      <p:pic>
        <p:nvPicPr>
          <p:cNvPr id="4" name="图片 3"/>
          <p:cNvPicPr>
            <a:picLocks noChangeAspect="1"/>
          </p:cNvPicPr>
          <p:nvPr/>
        </p:nvPicPr>
        <p:blipFill>
          <a:blip r:embed="rId4"/>
          <a:stretch>
            <a:fillRect/>
          </a:stretch>
        </p:blipFill>
        <p:spPr>
          <a:xfrm>
            <a:off x="336462" y="1353725"/>
            <a:ext cx="3319551" cy="451811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extbox 339"/>
          <p:cNvSpPr/>
          <p:nvPr/>
        </p:nvSpPr>
        <p:spPr>
          <a:xfrm>
            <a:off x="6484442" y="3940841"/>
            <a:ext cx="5166284" cy="2199066"/>
          </a:xfrm>
          <a:prstGeom prst="rect">
            <a:avLst/>
          </a:prstGeom>
        </p:spPr>
        <p:txBody>
          <a:bodyPr vert="horz" wrap="square" lIns="0" tIns="0" rIns="0" bIns="0"/>
          <a:lstStyle/>
          <a:p>
            <a:pPr algn="l" rtl="0" eaLnBrk="0">
              <a:lnSpc>
                <a:spcPct val="83000"/>
              </a:lnSpc>
            </a:pPr>
            <a:endParaRPr lang="en-US" altLang="en-US" sz="100" dirty="0"/>
          </a:p>
          <a:p>
            <a:pPr marL="24130" algn="l" rtl="0" eaLnBrk="0">
              <a:lnSpc>
                <a:spcPts val="2160"/>
              </a:lnSpc>
            </a:pP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contact</a:t>
            </a:r>
            <a:r>
              <a:rPr sz="1700" spc="2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information</a:t>
            </a:r>
            <a:r>
              <a:rPr sz="1700" spc="2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2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700" dirty="0"/>
          </a:p>
          <a:p>
            <a:pPr marL="17145" indent="-4445" algn="l" rtl="0" eaLnBrk="0">
              <a:lnSpc>
                <a:spcPct val="105000"/>
              </a:lnSpc>
              <a:spcBef>
                <a:spcPts val="35"/>
              </a:spcBef>
            </a:pP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Mr</a:t>
            </a:r>
            <a:r>
              <a:rPr sz="1700" spc="1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liang</a:t>
            </a:r>
            <a:r>
              <a:rPr sz="1700" spc="1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General</a:t>
            </a:r>
            <a:r>
              <a:rPr sz="1700" spc="1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manager</a:t>
            </a:r>
            <a:r>
              <a:rPr sz="1700" spc="1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：139229559</a:t>
            </a:r>
            <a:r>
              <a:rPr sz="170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5</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6   Tel</a:t>
            </a:r>
            <a:r>
              <a:rPr sz="17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：+86 769-22614357/830023</a:t>
            </a:r>
            <a:r>
              <a:rPr sz="17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5</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2</a:t>
            </a:r>
            <a:endParaRPr lang="en-US" altLang="en-US" sz="1700" dirty="0"/>
          </a:p>
          <a:p>
            <a:pPr marL="15875" algn="l" rtl="0" eaLnBrk="0">
              <a:lnSpc>
                <a:spcPts val="2160"/>
              </a:lnSpc>
            </a:pP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Fax</a:t>
            </a:r>
            <a:r>
              <a:rPr sz="17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：+86 769-2261197</a:t>
            </a:r>
            <a:r>
              <a:rPr sz="170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a:t>
            </a:r>
            <a:endParaRPr lang="en-US" altLang="en-US" sz="1700" dirty="0"/>
          </a:p>
          <a:p>
            <a:pPr marL="17145" algn="l" rtl="0" eaLnBrk="0">
              <a:lnSpc>
                <a:spcPts val="2160"/>
              </a:lnSpc>
            </a:pP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E</a:t>
            </a:r>
            <a:r>
              <a:rPr sz="1700" spc="1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mail</a:t>
            </a:r>
            <a:r>
              <a:rPr sz="1700" spc="1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hentai</a:t>
            </a:r>
            <a:r>
              <a:rPr sz="1700" spc="1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222@163</a:t>
            </a:r>
            <a:r>
              <a:rPr sz="17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com</a:t>
            </a:r>
            <a:endParaRPr lang="en-US" altLang="en-US" sz="1700" dirty="0"/>
          </a:p>
          <a:p>
            <a:pPr marL="12700" algn="l" rtl="0" eaLnBrk="0">
              <a:lnSpc>
                <a:spcPts val="2160"/>
              </a:lnSpc>
            </a:pP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Web</a:t>
            </a:r>
            <a:r>
              <a:rPr sz="1700" spc="1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http</a:t>
            </a:r>
            <a:r>
              <a:rPr sz="1700" spc="1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www</a:t>
            </a:r>
            <a:r>
              <a:rPr sz="1700" spc="1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chaotai</a:t>
            </a:r>
            <a:r>
              <a:rPr sz="1700" spc="1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88.</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com</a:t>
            </a:r>
            <a:r>
              <a:rPr sz="1700" spc="1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700" dirty="0"/>
          </a:p>
          <a:p>
            <a:pPr marL="26035" indent="-13335" algn="l" rtl="0" eaLnBrk="0">
              <a:lnSpc>
                <a:spcPct val="101000"/>
              </a:lnSpc>
              <a:spcBef>
                <a:spcPts val="35"/>
              </a:spcBef>
            </a:pP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Add</a:t>
            </a:r>
            <a:r>
              <a:rPr sz="1700" spc="38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XinCheng</a:t>
            </a:r>
            <a:r>
              <a:rPr sz="1700" spc="38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Industrial</a:t>
            </a:r>
            <a:r>
              <a:rPr sz="1700" spc="38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Park</a:t>
            </a:r>
            <a:r>
              <a:rPr sz="1700" spc="38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ShaDun</a:t>
            </a:r>
            <a:r>
              <a:rPr sz="1700" spc="3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Village </a:t>
            </a:r>
            <a:r>
              <a:rPr sz="1700" spc="2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ChaShan</a:t>
            </a:r>
            <a:r>
              <a:rPr sz="1700" spc="2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Town</a:t>
            </a:r>
            <a:r>
              <a:rPr sz="1700" spc="2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DongGuan</a:t>
            </a:r>
            <a:r>
              <a:rPr sz="1700" spc="2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1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China</a:t>
            </a:r>
            <a:endParaRPr lang="en-US" altLang="en-US" sz="1700" dirty="0"/>
          </a:p>
        </p:txBody>
      </p:sp>
      <p:pic>
        <p:nvPicPr>
          <p:cNvPr id="340" name="picture 340"/>
          <p:cNvPicPr>
            <a:picLocks noChangeAspect="1"/>
          </p:cNvPicPr>
          <p:nvPr/>
        </p:nvPicPr>
        <p:blipFill>
          <a:blip r:embed="rId1"/>
          <a:stretch>
            <a:fillRect/>
          </a:stretch>
        </p:blipFill>
        <p:spPr>
          <a:xfrm rot="21600000">
            <a:off x="868543" y="2263570"/>
            <a:ext cx="9878763" cy="910391"/>
          </a:xfrm>
          <a:prstGeom prst="rect">
            <a:avLst/>
          </a:prstGeom>
        </p:spPr>
      </p:pic>
      <p:sp>
        <p:nvSpPr>
          <p:cNvPr id="341" name="textbox 341"/>
          <p:cNvSpPr/>
          <p:nvPr/>
        </p:nvSpPr>
        <p:spPr>
          <a:xfrm>
            <a:off x="336563" y="4047494"/>
            <a:ext cx="4817760" cy="1941323"/>
          </a:xfrm>
          <a:prstGeom prst="rect">
            <a:avLst/>
          </a:prstGeom>
        </p:spPr>
        <p:txBody>
          <a:bodyPr vert="horz" wrap="square" lIns="0" tIns="0" rIns="0" bIns="0"/>
          <a:lstStyle/>
          <a:p>
            <a:pPr algn="l" rtl="0" eaLnBrk="0">
              <a:lnSpc>
                <a:spcPct val="79000"/>
              </a:lnSpc>
            </a:pPr>
            <a:endParaRPr lang="en-US" altLang="en-US" sz="100" dirty="0"/>
          </a:p>
          <a:p>
            <a:pPr marL="15240" algn="l" rtl="0" eaLnBrk="0">
              <a:lnSpc>
                <a:spcPct val="100000"/>
              </a:lnSpc>
            </a:pPr>
            <a:r>
              <a:rPr sz="170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联系方式  </a:t>
            </a:r>
            <a:r>
              <a:rPr sz="17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700" dirty="0"/>
          </a:p>
          <a:p>
            <a:pPr marL="14605" algn="l" rtl="0" eaLnBrk="0">
              <a:lnSpc>
                <a:spcPct val="89000"/>
              </a:lnSpc>
              <a:spcBef>
                <a:spcPts val="115"/>
              </a:spcBef>
            </a:pPr>
            <a:r>
              <a:rPr sz="170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梁文峰 (总经理) ：13922955</a:t>
            </a:r>
            <a:r>
              <a:rPr sz="170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9</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56</a:t>
            </a:r>
            <a:endParaRPr lang="en-US" altLang="en-US" sz="1700" dirty="0"/>
          </a:p>
          <a:p>
            <a:pPr marL="41275" algn="l" rtl="0" eaLnBrk="0">
              <a:lnSpc>
                <a:spcPts val="2160"/>
              </a:lnSpc>
            </a:pPr>
            <a:r>
              <a:rPr sz="17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电话：+86 769-22614357/83002</a:t>
            </a:r>
            <a:r>
              <a:rPr sz="17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3</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52</a:t>
            </a:r>
            <a:endParaRPr lang="en-US" altLang="en-US" sz="1700" dirty="0"/>
          </a:p>
          <a:p>
            <a:pPr marL="12700" algn="l" rtl="0" eaLnBrk="0">
              <a:lnSpc>
                <a:spcPts val="2160"/>
              </a:lnSpc>
            </a:pPr>
            <a:r>
              <a:rPr sz="17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传真：+86 769-226119</a:t>
            </a:r>
            <a:r>
              <a:rPr sz="17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7</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a:t>
            </a:r>
            <a:endParaRPr lang="en-US" altLang="en-US" sz="1700" dirty="0"/>
          </a:p>
          <a:p>
            <a:pPr marL="31750" algn="l" rtl="0" eaLnBrk="0">
              <a:lnSpc>
                <a:spcPct val="100000"/>
              </a:lnSpc>
              <a:spcBef>
                <a:spcPts val="360"/>
              </a:spcBef>
            </a:pPr>
            <a:r>
              <a:rPr sz="1700" spc="9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邮箱：</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hentai</a:t>
            </a:r>
            <a:r>
              <a:rPr sz="1700" spc="9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222@163</a:t>
            </a:r>
            <a:r>
              <a:rPr sz="170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com</a:t>
            </a:r>
            <a:endParaRPr lang="en-US" altLang="en-US" sz="1700" dirty="0"/>
          </a:p>
          <a:p>
            <a:pPr marL="32385" algn="l" rtl="0" eaLnBrk="0">
              <a:lnSpc>
                <a:spcPts val="2085"/>
              </a:lnSpc>
              <a:spcBef>
                <a:spcPts val="115"/>
              </a:spcBef>
            </a:pPr>
            <a:r>
              <a:rPr sz="1700" spc="1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网址：</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http</a:t>
            </a:r>
            <a:r>
              <a:rPr sz="1700" spc="1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www</a:t>
            </a:r>
            <a:r>
              <a:rPr sz="1700" spc="1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chaotai</a:t>
            </a:r>
            <a:r>
              <a:rPr sz="1700" spc="1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88.</a:t>
            </a:r>
            <a:r>
              <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com</a:t>
            </a:r>
            <a:r>
              <a:rPr sz="17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1700" dirty="0"/>
          </a:p>
          <a:p>
            <a:pPr marL="14605" algn="l" rtl="0" eaLnBrk="0">
              <a:lnSpc>
                <a:spcPts val="2125"/>
              </a:lnSpc>
              <a:spcBef>
                <a:spcPts val="75"/>
              </a:spcBef>
            </a:pPr>
            <a:r>
              <a:rPr sz="170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地址：广东省东莞市茶山镇增埗沙墩新城工业</a:t>
            </a:r>
            <a:r>
              <a:rPr sz="17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区</a:t>
            </a:r>
            <a:endParaRPr lang="en-US" altLang="en-US" sz="1700" dirty="0"/>
          </a:p>
        </p:txBody>
      </p:sp>
      <p:pic>
        <p:nvPicPr>
          <p:cNvPr id="342" name="picture 342"/>
          <p:cNvPicPr>
            <a:picLocks noChangeAspect="1"/>
          </p:cNvPicPr>
          <p:nvPr/>
        </p:nvPicPr>
        <p:blipFill>
          <a:blip r:embed="rId2"/>
          <a:stretch>
            <a:fillRect/>
          </a:stretch>
        </p:blipFill>
        <p:spPr>
          <a:xfrm rot="21600000">
            <a:off x="2733636" y="1281900"/>
            <a:ext cx="6320654" cy="728142"/>
          </a:xfrm>
          <a:prstGeom prst="rect">
            <a:avLst/>
          </a:prstGeom>
        </p:spPr>
      </p:pic>
      <p:pic>
        <p:nvPicPr>
          <p:cNvPr id="343" name="picture 343"/>
          <p:cNvPicPr>
            <a:picLocks noChangeAspect="1"/>
          </p:cNvPicPr>
          <p:nvPr/>
        </p:nvPicPr>
        <p:blipFill>
          <a:blip r:embed="rId3"/>
          <a:stretch>
            <a:fillRect/>
          </a:stretch>
        </p:blipFill>
        <p:spPr>
          <a:xfrm rot="21600000">
            <a:off x="1780076" y="513762"/>
            <a:ext cx="1278712" cy="721961"/>
          </a:xfrm>
          <a:prstGeom prst="rect">
            <a:avLst/>
          </a:prstGeom>
        </p:spPr>
      </p:pic>
      <p:sp>
        <p:nvSpPr>
          <p:cNvPr id="344" name="rect"/>
          <p:cNvSpPr/>
          <p:nvPr/>
        </p:nvSpPr>
        <p:spPr>
          <a:xfrm>
            <a:off x="3170999" y="817608"/>
            <a:ext cx="8698822"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345"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346" name="textbox 346"/>
          <p:cNvSpPr/>
          <p:nvPr/>
        </p:nvSpPr>
        <p:spPr>
          <a:xfrm>
            <a:off x="5991512" y="6388707"/>
            <a:ext cx="292658" cy="161883"/>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1000"/>
              </a:lnSpc>
            </a:pPr>
            <a:r>
              <a:rPr sz="1100" spc="-10" dirty="0">
                <a:solidFill>
                  <a:srgbClr val="919296">
                    <a:alpha val="100000"/>
                  </a:srgbClr>
                </a:solidFill>
                <a:latin typeface="Arial" panose="020B0604020202020204"/>
                <a:ea typeface="Arial" panose="020B0604020202020204"/>
                <a:cs typeface="Arial" panose="020B0604020202020204"/>
              </a:rPr>
              <a:t>24  </a:t>
            </a:r>
            <a:r>
              <a:rPr sz="1100" spc="0" dirty="0">
                <a:solidFill>
                  <a:srgbClr val="919296">
                    <a:alpha val="100000"/>
                  </a:srgbClr>
                </a:solidFill>
                <a:latin typeface="Arial" panose="020B0604020202020204"/>
                <a:ea typeface="Arial" panose="020B0604020202020204"/>
                <a:cs typeface="Arial" panose="020B0604020202020204"/>
              </a:rPr>
              <a:t>.</a:t>
            </a:r>
            <a:endParaRPr lang="en-US" alt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1"/>
          <a:stretch>
            <a:fillRect/>
          </a:stretch>
        </p:blipFill>
        <p:spPr>
          <a:xfrm rot="21600000">
            <a:off x="0" y="1671931"/>
            <a:ext cx="12022780" cy="4422093"/>
          </a:xfrm>
          <a:prstGeom prst="rect">
            <a:avLst/>
          </a:prstGeom>
        </p:spPr>
      </p:pic>
      <p:sp>
        <p:nvSpPr>
          <p:cNvPr id="22" name="textbox 22"/>
          <p:cNvSpPr/>
          <p:nvPr/>
        </p:nvSpPr>
        <p:spPr>
          <a:xfrm>
            <a:off x="4562557" y="3038577"/>
            <a:ext cx="2758992" cy="1612480"/>
          </a:xfrm>
          <a:prstGeom prst="rect">
            <a:avLst/>
          </a:prstGeom>
        </p:spPr>
        <p:txBody>
          <a:bodyPr vert="horz" wrap="square" lIns="0" tIns="0" rIns="0" bIns="0"/>
          <a:lstStyle/>
          <a:p>
            <a:pPr algn="l" rtl="0" eaLnBrk="0">
              <a:lnSpc>
                <a:spcPct val="63000"/>
              </a:lnSpc>
            </a:pPr>
            <a:endParaRPr lang="en-US" altLang="en-US" sz="100" dirty="0"/>
          </a:p>
          <a:p>
            <a:pPr marL="162560" indent="-149860" algn="l" rtl="0" eaLnBrk="0">
              <a:lnSpc>
                <a:spcPct val="102000"/>
              </a:lnSpc>
            </a:pPr>
            <a:r>
              <a:rPr lang="en-US" altLang="zh-TW" sz="2300">
                <a:latin typeface="宋体" panose="02010600030101010101" pitchFamily="2" charset="-122"/>
                <a:ea typeface="宋体" panose="02010600030101010101" pitchFamily="2" charset="-122"/>
                <a:sym typeface="+mn-ea"/>
              </a:rPr>
              <a:t>I</a:t>
            </a:r>
            <a:r>
              <a:rPr lang="zh-TW" sz="2300">
                <a:latin typeface="宋体" panose="02010600030101010101" pitchFamily="2" charset="-122"/>
                <a:ea typeface="宋体" panose="02010600030101010101" pitchFamily="2" charset="-122"/>
                <a:sym typeface="+mn-ea"/>
              </a:rPr>
              <a:t>n 2005, it was renamed Dongguan Chaotai Booling Co., Ltd</a:t>
            </a:r>
            <a:endParaRPr lang="zh-TW" sz="2300">
              <a:latin typeface="宋体" panose="02010600030101010101" pitchFamily="2" charset="-122"/>
              <a:ea typeface="宋体" panose="02010600030101010101" pitchFamily="2" charset="-122"/>
            </a:endParaRPr>
          </a:p>
          <a:p>
            <a:pPr marL="162560" indent="-149860" algn="l" rtl="0" eaLnBrk="0">
              <a:lnSpc>
                <a:spcPct val="102000"/>
              </a:lnSpc>
            </a:pPr>
            <a:endParaRPr lang="en-US" altLang="en-US" sz="2300" dirty="0"/>
          </a:p>
        </p:txBody>
      </p:sp>
      <p:sp>
        <p:nvSpPr>
          <p:cNvPr id="23" name="textbox 23"/>
          <p:cNvSpPr/>
          <p:nvPr/>
        </p:nvSpPr>
        <p:spPr>
          <a:xfrm>
            <a:off x="8607723" y="2831621"/>
            <a:ext cx="2404754" cy="1418856"/>
          </a:xfrm>
          <a:prstGeom prst="rect">
            <a:avLst/>
          </a:prstGeom>
        </p:spPr>
        <p:txBody>
          <a:bodyPr vert="horz" wrap="square" lIns="0" tIns="0" rIns="0" bIns="0"/>
          <a:lstStyle/>
          <a:p>
            <a:pPr algn="l" rtl="0" eaLnBrk="0">
              <a:lnSpc>
                <a:spcPct val="63000"/>
              </a:lnSpc>
            </a:pPr>
            <a:endParaRPr lang="en-US" altLang="en-US" sz="100" dirty="0"/>
          </a:p>
          <a:p>
            <a:pPr indent="0">
              <a:lnSpc>
                <a:spcPts val="2950"/>
              </a:lnSpc>
            </a:pPr>
            <a:r>
              <a:rPr lang="zh-TW" sz="2300">
                <a:latin typeface="宋体" panose="02010600030101010101" pitchFamily="2" charset="-122"/>
                <a:ea typeface="宋体" panose="02010600030101010101" pitchFamily="2" charset="-122"/>
                <a:sym typeface="+mn-ea"/>
              </a:rPr>
              <a:t>In 2015, Dongguan Lufeng Electronics Co., Ltd. was established</a:t>
            </a:r>
            <a:endParaRPr lang="en-US" altLang="en-US" sz="2300" dirty="0"/>
          </a:p>
        </p:txBody>
      </p:sp>
      <p:sp>
        <p:nvSpPr>
          <p:cNvPr id="24" name="textbox 24"/>
          <p:cNvSpPr/>
          <p:nvPr/>
        </p:nvSpPr>
        <p:spPr>
          <a:xfrm>
            <a:off x="684987" y="2831621"/>
            <a:ext cx="2783750" cy="1818801"/>
          </a:xfrm>
          <a:prstGeom prst="rect">
            <a:avLst/>
          </a:prstGeom>
        </p:spPr>
        <p:txBody>
          <a:bodyPr vert="horz" wrap="square" lIns="0" tIns="0" rIns="0" bIns="0"/>
          <a:lstStyle/>
          <a:p>
            <a:pPr algn="l" rtl="0" eaLnBrk="0">
              <a:lnSpc>
                <a:spcPct val="63000"/>
              </a:lnSpc>
            </a:pPr>
            <a:endParaRPr lang="en-US" altLang="en-US" sz="100" dirty="0"/>
          </a:p>
          <a:p>
            <a:pPr marL="160020" indent="-147320" algn="l" rtl="0" eaLnBrk="0">
              <a:lnSpc>
                <a:spcPct val="102000"/>
              </a:lnSpc>
            </a:pPr>
            <a:r>
              <a:rPr lang="zh-TW" sz="2300">
                <a:latin typeface="宋体" panose="02010600030101010101" pitchFamily="2" charset="-122"/>
                <a:ea typeface="宋体" panose="02010600030101010101" pitchFamily="2" charset="-122"/>
                <a:sym typeface="+mn-ea"/>
              </a:rPr>
              <a:t>In 2001, Dongguan Hengtai foam cotton processing plant was established</a:t>
            </a:r>
            <a:endParaRPr lang="zh-TW" sz="2300">
              <a:latin typeface="宋体" panose="02010600030101010101" pitchFamily="2" charset="-122"/>
              <a:ea typeface="宋体" panose="02010600030101010101" pitchFamily="2" charset="-122"/>
            </a:endParaRPr>
          </a:p>
          <a:p>
            <a:pPr marL="160020" indent="-147320" algn="l" rtl="0" eaLnBrk="0">
              <a:lnSpc>
                <a:spcPct val="102000"/>
              </a:lnSpc>
            </a:pPr>
            <a:endParaRPr lang="en-US" altLang="en-US" sz="2300" dirty="0"/>
          </a:p>
        </p:txBody>
      </p:sp>
      <p:pic>
        <p:nvPicPr>
          <p:cNvPr id="25" name="picture 25"/>
          <p:cNvPicPr>
            <a:picLocks noChangeAspect="1"/>
          </p:cNvPicPr>
          <p:nvPr/>
        </p:nvPicPr>
        <p:blipFill>
          <a:blip r:embed="rId2"/>
          <a:stretch>
            <a:fillRect/>
          </a:stretch>
        </p:blipFill>
        <p:spPr>
          <a:xfrm rot="21600000">
            <a:off x="1730283" y="513762"/>
            <a:ext cx="1278712" cy="721961"/>
          </a:xfrm>
          <a:prstGeom prst="rect">
            <a:avLst/>
          </a:prstGeom>
        </p:spPr>
      </p:pic>
      <p:sp>
        <p:nvSpPr>
          <p:cNvPr id="26" name="textbox 26"/>
          <p:cNvSpPr/>
          <p:nvPr/>
        </p:nvSpPr>
        <p:spPr>
          <a:xfrm>
            <a:off x="5839209" y="284029"/>
            <a:ext cx="6024581" cy="429148"/>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8000"/>
              </a:lnSpc>
            </a:pPr>
            <a:r>
              <a:rPr lang="zh-TW" sz="2700">
                <a:latin typeface="MingLiU" panose="02020509000000000000" charset="-120"/>
                <a:ea typeface="MingLiU" panose="02020509000000000000" charset="-120"/>
                <a:sym typeface="+mn-ea"/>
              </a:rPr>
              <a:t>Development process of the company</a:t>
            </a:r>
            <a:endParaRPr lang="en-US" altLang="en-US" sz="2700" dirty="0"/>
          </a:p>
        </p:txBody>
      </p:sp>
      <p:pic>
        <p:nvPicPr>
          <p:cNvPr id="27" name="picture 27"/>
          <p:cNvPicPr>
            <a:picLocks noChangeAspect="1"/>
          </p:cNvPicPr>
          <p:nvPr/>
        </p:nvPicPr>
        <p:blipFill>
          <a:blip r:embed="rId3"/>
          <a:stretch>
            <a:fillRect/>
          </a:stretch>
        </p:blipFill>
        <p:spPr>
          <a:xfrm rot="21600000">
            <a:off x="3170999" y="817608"/>
            <a:ext cx="8698822" cy="57135"/>
          </a:xfrm>
          <a:prstGeom prst="rect">
            <a:avLst/>
          </a:prstGeom>
        </p:spPr>
      </p:pic>
      <p:sp>
        <p:nvSpPr>
          <p:cNvPr id="28" name="path"/>
          <p:cNvSpPr/>
          <p:nvPr/>
        </p:nvSpPr>
        <p:spPr>
          <a:xfrm>
            <a:off x="3536029" y="3774350"/>
            <a:ext cx="990342" cy="185689"/>
          </a:xfrm>
          <a:custGeom>
            <a:avLst/>
            <a:gdLst/>
            <a:ahLst/>
            <a:cxnLst/>
            <a:rect l="0" t="0" r="0" b="0"/>
            <a:pathLst>
              <a:path w="1560" h="292">
                <a:moveTo>
                  <a:pt x="1048" y="0"/>
                </a:moveTo>
                <a:lnTo>
                  <a:pt x="1560" y="146"/>
                </a:lnTo>
                <a:lnTo>
                  <a:pt x="1048" y="292"/>
                </a:lnTo>
                <a:lnTo>
                  <a:pt x="1048" y="290"/>
                </a:lnTo>
                <a:lnTo>
                  <a:pt x="1162" y="194"/>
                </a:lnTo>
                <a:lnTo>
                  <a:pt x="0" y="146"/>
                </a:lnTo>
                <a:lnTo>
                  <a:pt x="1162" y="98"/>
                </a:lnTo>
                <a:lnTo>
                  <a:pt x="1048" y="2"/>
                </a:lnTo>
                <a:lnTo>
                  <a:pt x="1048" y="0"/>
                </a:lnTo>
              </a:path>
            </a:pathLst>
          </a:custGeom>
          <a:solidFill>
            <a:srgbClr val="E46C0A">
              <a:alpha val="100000"/>
            </a:srgbClr>
          </a:solidFill>
          <a:ln cap="flat">
            <a:noFill/>
            <a:prstDash val="solid"/>
            <a:miter lim="0"/>
          </a:ln>
        </p:spPr>
        <p:txBody>
          <a:bodyPr rtlCol="0"/>
          <a:lstStyle/>
          <a:p>
            <a:pPr algn="ctr"/>
            <a:endParaRPr lang="zh-CN" altLang="en-US"/>
          </a:p>
        </p:txBody>
      </p:sp>
      <p:sp>
        <p:nvSpPr>
          <p:cNvPr id="29" name="path"/>
          <p:cNvSpPr/>
          <p:nvPr/>
        </p:nvSpPr>
        <p:spPr>
          <a:xfrm>
            <a:off x="7391062" y="3806092"/>
            <a:ext cx="990342" cy="185689"/>
          </a:xfrm>
          <a:custGeom>
            <a:avLst/>
            <a:gdLst/>
            <a:ahLst/>
            <a:cxnLst/>
            <a:rect l="0" t="0" r="0" b="0"/>
            <a:pathLst>
              <a:path w="1560" h="292">
                <a:moveTo>
                  <a:pt x="1048" y="0"/>
                </a:moveTo>
                <a:lnTo>
                  <a:pt x="1560" y="146"/>
                </a:lnTo>
                <a:lnTo>
                  <a:pt x="1048" y="292"/>
                </a:lnTo>
                <a:lnTo>
                  <a:pt x="1048" y="290"/>
                </a:lnTo>
                <a:lnTo>
                  <a:pt x="1162" y="194"/>
                </a:lnTo>
                <a:lnTo>
                  <a:pt x="0" y="146"/>
                </a:lnTo>
                <a:lnTo>
                  <a:pt x="1162" y="98"/>
                </a:lnTo>
                <a:lnTo>
                  <a:pt x="1048" y="2"/>
                </a:lnTo>
                <a:lnTo>
                  <a:pt x="1048" y="0"/>
                </a:lnTo>
              </a:path>
            </a:pathLst>
          </a:custGeom>
          <a:solidFill>
            <a:srgbClr val="E46C0A">
              <a:alpha val="100000"/>
            </a:srgbClr>
          </a:solidFill>
          <a:ln cap="flat">
            <a:noFill/>
            <a:prstDash val="solid"/>
            <a:miter lim="0"/>
          </a:ln>
        </p:spPr>
        <p:txBody>
          <a:bodyPr rtlCol="0"/>
          <a:lstStyle/>
          <a:p>
            <a:pPr algn="ctr"/>
            <a:endParaRPr lang="zh-CN" altLang="en-US"/>
          </a:p>
        </p:txBody>
      </p:sp>
      <p:sp>
        <p:nvSpPr>
          <p:cNvPr id="30"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31" name="textbox 31"/>
          <p:cNvSpPr/>
          <p:nvPr/>
        </p:nvSpPr>
        <p:spPr>
          <a:xfrm>
            <a:off x="6032060" y="6388707"/>
            <a:ext cx="213303"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30" dirty="0">
                <a:solidFill>
                  <a:srgbClr val="919296">
                    <a:alpha val="100000"/>
                  </a:srgbClr>
                </a:solidFill>
                <a:latin typeface="Arial" panose="020B0604020202020204"/>
                <a:ea typeface="Arial" panose="020B0604020202020204"/>
                <a:cs typeface="Arial" panose="020B0604020202020204"/>
              </a:rPr>
              <a:t>3  </a:t>
            </a:r>
            <a:r>
              <a:rPr sz="1000" spc="0" dirty="0">
                <a:solidFill>
                  <a:srgbClr val="919296">
                    <a:alpha val="100000"/>
                  </a:srgbClr>
                </a:solidFill>
                <a:latin typeface="Arial" panose="020B0604020202020204"/>
                <a:ea typeface="Arial" panose="020B0604020202020204"/>
                <a:cs typeface="Arial" panose="020B0604020202020204"/>
              </a:rPr>
              <a:t>.</a:t>
            </a:r>
            <a:endParaRPr lang="en-US" alt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2"/>
          <p:cNvPicPr>
            <a:picLocks noChangeAspect="1"/>
          </p:cNvPicPr>
          <p:nvPr/>
        </p:nvPicPr>
        <p:blipFill>
          <a:blip r:embed="rId1"/>
          <a:stretch>
            <a:fillRect/>
          </a:stretch>
        </p:blipFill>
        <p:spPr>
          <a:xfrm rot="21600000">
            <a:off x="489077" y="1209998"/>
            <a:ext cx="6216301" cy="3968986"/>
          </a:xfrm>
          <a:prstGeom prst="rect">
            <a:avLst/>
          </a:prstGeom>
        </p:spPr>
      </p:pic>
      <p:sp>
        <p:nvSpPr>
          <p:cNvPr id="33" name="textbox 33"/>
          <p:cNvSpPr/>
          <p:nvPr/>
        </p:nvSpPr>
        <p:spPr>
          <a:xfrm>
            <a:off x="6928369" y="1238667"/>
            <a:ext cx="5046301" cy="3912485"/>
          </a:xfrm>
          <a:prstGeom prst="rect">
            <a:avLst/>
          </a:prstGeom>
        </p:spPr>
        <p:txBody>
          <a:bodyPr vert="horz" wrap="square" lIns="0" tIns="0" rIns="0" bIns="0"/>
          <a:lstStyle/>
          <a:p>
            <a:pPr algn="l" rtl="0" eaLnBrk="0">
              <a:lnSpc>
                <a:spcPct val="149000"/>
              </a:lnSpc>
            </a:pPr>
            <a:endParaRPr lang="en-US" altLang="en-US" sz="100" dirty="0"/>
          </a:p>
          <a:p>
            <a:pPr marL="12700" indent="549275" algn="l" rtl="0" eaLnBrk="0">
              <a:lnSpc>
                <a:spcPct val="105000"/>
              </a:lnSpc>
              <a:spcBef>
                <a:spcPts val="0"/>
              </a:spcBef>
            </a:pPr>
            <a:endParaRPr lang="en-US" altLang="en-US" sz="1700" dirty="0"/>
          </a:p>
        </p:txBody>
      </p:sp>
      <p:sp>
        <p:nvSpPr>
          <p:cNvPr id="34" name="textbox 34"/>
          <p:cNvSpPr/>
          <p:nvPr/>
        </p:nvSpPr>
        <p:spPr>
          <a:xfrm>
            <a:off x="508210" y="5231461"/>
            <a:ext cx="11329259" cy="1106517"/>
          </a:xfrm>
          <a:prstGeom prst="rect">
            <a:avLst/>
          </a:prstGeom>
        </p:spPr>
        <p:txBody>
          <a:bodyPr vert="horz" wrap="square" lIns="0" tIns="0" rIns="0" bIns="0"/>
          <a:lstStyle/>
          <a:p>
            <a:pPr algn="l" rtl="0" eaLnBrk="0">
              <a:lnSpc>
                <a:spcPct val="107000"/>
              </a:lnSpc>
            </a:pPr>
            <a:endParaRPr lang="en-US" altLang="en-US" sz="100" dirty="0"/>
          </a:p>
          <a:p>
            <a:pPr marL="12700" indent="635" algn="l" rtl="0" eaLnBrk="0">
              <a:lnSpc>
                <a:spcPct val="104000"/>
              </a:lnSpc>
            </a:pPr>
            <a:endParaRPr lang="en-US" altLang="en-US" sz="1700" dirty="0"/>
          </a:p>
        </p:txBody>
      </p:sp>
      <p:pic>
        <p:nvPicPr>
          <p:cNvPr id="35" name="picture 35"/>
          <p:cNvPicPr>
            <a:picLocks noChangeAspect="1"/>
          </p:cNvPicPr>
          <p:nvPr/>
        </p:nvPicPr>
        <p:blipFill>
          <a:blip r:embed="rId2"/>
          <a:stretch>
            <a:fillRect/>
          </a:stretch>
        </p:blipFill>
        <p:spPr>
          <a:xfrm rot="21600000">
            <a:off x="1720282" y="513762"/>
            <a:ext cx="1278712" cy="721961"/>
          </a:xfrm>
          <a:prstGeom prst="rect">
            <a:avLst/>
          </a:prstGeom>
        </p:spPr>
      </p:pic>
      <p:sp>
        <p:nvSpPr>
          <p:cNvPr id="36" name="textbox 36"/>
          <p:cNvSpPr/>
          <p:nvPr/>
        </p:nvSpPr>
        <p:spPr>
          <a:xfrm>
            <a:off x="8844517" y="298630"/>
            <a:ext cx="3066251" cy="427879"/>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company profile</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37" name="rect"/>
          <p:cNvSpPr/>
          <p:nvPr/>
        </p:nvSpPr>
        <p:spPr>
          <a:xfrm>
            <a:off x="3170999" y="817608"/>
            <a:ext cx="8698822"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38"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39" name="textbox 39"/>
          <p:cNvSpPr/>
          <p:nvPr/>
        </p:nvSpPr>
        <p:spPr>
          <a:xfrm>
            <a:off x="6027991" y="6389128"/>
            <a:ext cx="217747" cy="158073"/>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87000"/>
              </a:lnSpc>
            </a:pPr>
            <a:r>
              <a:rPr sz="1000" spc="40" dirty="0">
                <a:solidFill>
                  <a:srgbClr val="919296">
                    <a:alpha val="100000"/>
                  </a:srgbClr>
                </a:solidFill>
                <a:latin typeface="Arial" panose="020B0604020202020204"/>
                <a:ea typeface="Arial" panose="020B0604020202020204"/>
                <a:cs typeface="Arial" panose="020B0604020202020204"/>
              </a:rPr>
              <a:t>4  </a:t>
            </a:r>
            <a:r>
              <a:rPr sz="1000" spc="0" dirty="0">
                <a:solidFill>
                  <a:srgbClr val="919296">
                    <a:alpha val="100000"/>
                  </a:srgbClr>
                </a:solidFill>
                <a:latin typeface="Arial" panose="020B0604020202020204"/>
                <a:ea typeface="Arial" panose="020B0604020202020204"/>
                <a:cs typeface="Arial" panose="020B0604020202020204"/>
              </a:rPr>
              <a:t>.</a:t>
            </a:r>
            <a:endParaRPr lang="en-US" altLang="en-US" sz="1000" dirty="0"/>
          </a:p>
        </p:txBody>
      </p:sp>
      <p:sp>
        <p:nvSpPr>
          <p:cNvPr id="2" name="文本框 1"/>
          <p:cNvSpPr txBox="1"/>
          <p:nvPr/>
        </p:nvSpPr>
        <p:spPr>
          <a:xfrm>
            <a:off x="6785113" y="1097887"/>
            <a:ext cx="5406887" cy="4565096"/>
          </a:xfrm>
          <a:prstGeom prst="rect">
            <a:avLst/>
          </a:prstGeom>
          <a:noFill/>
        </p:spPr>
        <p:txBody>
          <a:bodyPr wrap="square" rtlCol="0" anchor="t">
            <a:noAutofit/>
          </a:bodyPr>
          <a:p>
            <a:r>
              <a:rPr lang="en-US" altLang="zh-CN" sz="1200"/>
              <a:t>  </a:t>
            </a:r>
            <a:r>
              <a:rPr lang="en-US" altLang="zh-CN" sz="1400"/>
              <a:t>   </a:t>
            </a:r>
            <a:r>
              <a:rPr lang="zh-CN" altLang="en-US" sz="1400"/>
              <a:t>Dongguan Lufeng Electronics Co., Ltd. was founded in 2015, specializing in the production of earphone leather case, leather case, high week wave ear case, all kinds of leather case, products, microphone sponge, double sponge cover, all kinds of foam processing and manufacturing and protective bags, earphone case, VR accessories products. Accumulated years of experience in this industry; the company in line with the quality first, continuous improvement, customer full, intention, integrity, for the customers to provide continuous, satisfactory service, make the company toward the sustainable operation of modern enterprise management forward! The company has always adhered to the "quality of survival, reputation and guarantee" for the business purpose, set up the "strict management, unity and hard work, realistic innovation, steady development" business philosophy, with good reputation, excellent quality, preferential prices, to win the strong support and trust of the majority of customers. In 2017, the company passed ISO9001:2015 version of quality management system certification, ISO14001:2015 version of environmental management system certification and IECQQC080000:2017 version of harmful substances process management system requirements certification. </a:t>
            </a:r>
            <a:endParaRPr lang="zh-CN" altLang="en-US" sz="1400"/>
          </a:p>
        </p:txBody>
      </p:sp>
      <p:sp>
        <p:nvSpPr>
          <p:cNvPr id="3" name="文本框 2"/>
          <p:cNvSpPr txBox="1"/>
          <p:nvPr/>
        </p:nvSpPr>
        <p:spPr>
          <a:xfrm>
            <a:off x="335828" y="5663618"/>
            <a:ext cx="11501935" cy="904639"/>
          </a:xfrm>
          <a:prstGeom prst="rect">
            <a:avLst/>
          </a:prstGeom>
          <a:noFill/>
        </p:spPr>
        <p:txBody>
          <a:bodyPr wrap="square" rtlCol="0" anchor="t">
            <a:noAutofit/>
          </a:bodyPr>
          <a:p>
            <a:r>
              <a:rPr lang="zh-CN" altLang="en-US" sz="1400">
                <a:sym typeface="+mn-ea"/>
              </a:rPr>
              <a:t>Production, sales, service as one of the leading enterprises. The company has established a laboratory, can test ROHS, halogen, benzene 10P and other environmental requirements, and equipped with electroacoustic tester, thickness meter, sponge hardness meter, tension meter, program thermostatic and humidity machine, moisture tester, mildew proof tester and other instruments. All the company staff are making unremitting efforts, adhering to the thick virtue, innovation, integrity, enterprising spirit, and strive to serve the majority of customers.</a:t>
            </a:r>
            <a:endParaRPr lang="zh-CN" altLang="en-US" sz="140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40"/>
          <p:cNvPicPr>
            <a:picLocks noChangeAspect="1"/>
          </p:cNvPicPr>
          <p:nvPr/>
        </p:nvPicPr>
        <p:blipFill>
          <a:blip r:embed="rId1"/>
          <a:stretch>
            <a:fillRect/>
          </a:stretch>
        </p:blipFill>
        <p:spPr>
          <a:xfrm rot="21600000">
            <a:off x="282501" y="1230568"/>
            <a:ext cx="6356600" cy="5159936"/>
          </a:xfrm>
          <a:prstGeom prst="rect">
            <a:avLst/>
          </a:prstGeom>
        </p:spPr>
      </p:pic>
      <p:graphicFrame>
        <p:nvGraphicFramePr>
          <p:cNvPr id="41" name="table 41"/>
          <p:cNvGraphicFramePr>
            <a:graphicFrameLocks noGrp="1"/>
          </p:cNvGraphicFramePr>
          <p:nvPr>
            <p:custDataLst>
              <p:tags r:id="rId2"/>
            </p:custDataLst>
          </p:nvPr>
        </p:nvGraphicFramePr>
        <p:xfrm>
          <a:off x="6638466" y="1035038"/>
          <a:ext cx="5428615" cy="5362575"/>
        </p:xfrm>
        <a:graphic>
          <a:graphicData uri="http://schemas.openxmlformats.org/drawingml/2006/table">
            <a:tbl>
              <a:tblPr/>
              <a:tblGrid>
                <a:gridCol w="1000125"/>
                <a:gridCol w="3916045"/>
                <a:gridCol w="512445"/>
              </a:tblGrid>
              <a:tr h="576580">
                <a:tc gridSpan="3">
                  <a:txBody>
                    <a:bodyPr/>
                    <a:lstStyle/>
                    <a:p>
                      <a:pPr algn="l" rtl="0" eaLnBrk="0">
                        <a:lnSpc>
                          <a:spcPct val="116000"/>
                        </a:lnSpc>
                      </a:pPr>
                      <a:r>
                        <a:rPr lang="en-US" sz="1700" dirty="0">
                          <a:ln w="6540"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dirty="0">
                          <a:ln w="6540"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Dongguan Lufeng Electronics Co., LTD</a:t>
                      </a:r>
                      <a:endParaRPr sz="1700" dirty="0">
                        <a:ln w="6540"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4F81BD"/>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4F81BD"/>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4F81BD"/>
                    </a:solidFill>
                  </a:tcPr>
                </a:tc>
              </a:tr>
              <a:tr h="304165">
                <a:tc>
                  <a:txBody>
                    <a:bodyPr/>
                    <a:lstStyle/>
                    <a:p>
                      <a:pPr algn="l" rtl="0" eaLnBrk="0">
                        <a:lnSpc>
                          <a:spcPct val="131000"/>
                        </a:lnSpc>
                      </a:pPr>
                      <a:endParaRPr lang="en-US" altLang="en-US" sz="300" dirty="0"/>
                    </a:p>
                    <a:p>
                      <a:pPr marL="105410" algn="l" rtl="0" eaLnBrk="0">
                        <a:lnSpc>
                          <a:spcPct val="96000"/>
                        </a:lnSpc>
                        <a:spcBef>
                          <a:spcPts val="0"/>
                        </a:spcBef>
                      </a:pPr>
                      <a:r>
                        <a:rPr sz="140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area </a:t>
                      </a:r>
                      <a:endParaRPr sz="140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D0D8E8"/>
                    </a:solidFill>
                  </a:tcPr>
                </a:tc>
                <a:tc gridSpan="2">
                  <a:txBody>
                    <a:bodyPr/>
                    <a:lstStyle/>
                    <a:p>
                      <a:pPr algn="l" rtl="0" eaLnBrk="0">
                        <a:lnSpc>
                          <a:spcPct val="101000"/>
                        </a:lnSpc>
                      </a:pPr>
                      <a:endParaRPr lang="en-US" altLang="en-US" sz="400" dirty="0"/>
                    </a:p>
                    <a:p>
                      <a:pPr marL="99060" algn="l" rtl="0" eaLnBrk="0">
                        <a:lnSpc>
                          <a:spcPct val="95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8,000 square meters</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D0D8E8"/>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D0D8E8"/>
                    </a:solidFill>
                  </a:tcPr>
                </a:tc>
              </a:tr>
              <a:tr h="302895">
                <a:tc>
                  <a:txBody>
                    <a:bodyPr/>
                    <a:lstStyle/>
                    <a:p>
                      <a:pPr algn="l" rtl="0" eaLnBrk="0">
                        <a:lnSpc>
                          <a:spcPct val="133000"/>
                        </a:lnSpc>
                      </a:pPr>
                      <a:endParaRPr lang="en-US" altLang="en-US" sz="300" dirty="0"/>
                    </a:p>
                    <a:p>
                      <a:pPr marL="111760" algn="l" rtl="0" eaLnBrk="0">
                        <a:lnSpc>
                          <a:spcPct val="96000"/>
                        </a:lnSpc>
                        <a:spcBef>
                          <a:spcPts val="0"/>
                        </a:spcBef>
                      </a:pPr>
                      <a:r>
                        <a:rPr sz="1400" spc="-5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staff</a:t>
                      </a:r>
                      <a:endParaRPr sz="1400" spc="-50" dirty="0">
                        <a:ln w="5105"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9EDF4"/>
                    </a:solidFill>
                  </a:tcPr>
                </a:tc>
                <a:tc gridSpan="2">
                  <a:txBody>
                    <a:bodyPr/>
                    <a:lstStyle/>
                    <a:p>
                      <a:pPr algn="l" rtl="0" eaLnBrk="0">
                        <a:lnSpc>
                          <a:spcPct val="131000"/>
                        </a:lnSpc>
                      </a:pPr>
                      <a:endParaRPr lang="en-US" altLang="en-US" sz="300" dirty="0"/>
                    </a:p>
                    <a:p>
                      <a:pPr marL="111760" algn="l" rtl="0" eaLnBrk="0">
                        <a:lnSpc>
                          <a:spcPct val="97000"/>
                        </a:lnSpc>
                        <a:spcBef>
                          <a:spcPts val="0"/>
                        </a:spcBef>
                      </a:pP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Of 150-200 persons</a:t>
                      </a:r>
                      <a:endPar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9EDF4"/>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9EDF4"/>
                    </a:solidFill>
                  </a:tcPr>
                </a:tc>
              </a:tr>
              <a:tr h="2218055">
                <a:tc>
                  <a:txBody>
                    <a:bodyPr/>
                    <a:lstStyle/>
                    <a:p>
                      <a:pPr algn="l" rtl="0" eaLnBrk="0">
                        <a:lnSpc>
                          <a:spcPct val="107000"/>
                        </a:lnSpc>
                      </a:pPr>
                      <a:endParaRPr lang="en-US" altLang="en-US" sz="1000" dirty="0"/>
                    </a:p>
                    <a:p>
                      <a:pPr algn="l" rtl="0" eaLnBrk="0">
                        <a:lnSpc>
                          <a:spcPct val="107000"/>
                        </a:lnSpc>
                      </a:pPr>
                      <a:endParaRPr lang="en-US" altLang="en-US" sz="1000" dirty="0"/>
                    </a:p>
                    <a:p>
                      <a:pPr algn="l" rtl="0" eaLnBrk="0">
                        <a:lnSpc>
                          <a:spcPct val="108000"/>
                        </a:lnSpc>
                      </a:pPr>
                      <a:endParaRPr lang="en-US" altLang="en-US" sz="1000" dirty="0"/>
                    </a:p>
                    <a:p>
                      <a:pPr marL="487680" algn="l" rtl="0" eaLnBrk="0">
                        <a:lnSpc>
                          <a:spcPct val="95000"/>
                        </a:lnSpc>
                        <a:spcBef>
                          <a:spcPts val="5"/>
                        </a:spcBef>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production facility</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eaVert">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D0D8E8"/>
                    </a:solidFill>
                  </a:tcPr>
                </a:tc>
                <a:tc>
                  <a:txBody>
                    <a:bodyPr/>
                    <a:lstStyle/>
                    <a:p>
                      <a:pPr algn="l" rtl="0" eaLnBrk="0">
                        <a:lnSpc>
                          <a:spcPct val="101000"/>
                        </a:lnSpc>
                      </a:pPr>
                      <a:endParaRPr lang="en-US" altLang="en-US" sz="400" dirty="0"/>
                    </a:p>
                    <a:p>
                      <a:pPr marL="99695" algn="l" rtl="0" eaLnBrk="0">
                        <a:lnSpc>
                          <a:spcPct val="95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Pull help car</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95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Computer flat car</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95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High weekly wave melting machine</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95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hot press</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95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High temperature baking box</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95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Cut the plate to flush the bed</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95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Automatic die cutting machine</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95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Small punching machine</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7790" algn="l" rtl="0" eaLnBrk="0">
                        <a:lnSpc>
                          <a:spcPts val="1870"/>
                        </a:lnSpc>
                      </a:pPr>
                      <a:r>
                        <a:rPr sz="14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Instant heating machine</a:t>
                      </a:r>
                      <a:endParaRPr sz="14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7790" algn="l" rtl="0" eaLnBrk="0">
                        <a:lnSpc>
                          <a:spcPts val="187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Laser machine</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D0D8E8"/>
                    </a:solidFill>
                  </a:tcPr>
                </a:tc>
                <a:tc>
                  <a:txBody>
                    <a:bodyPr/>
                    <a:lstStyle/>
                    <a:p>
                      <a:pPr algn="l" rtl="0" eaLnBrk="0">
                        <a:lnSpc>
                          <a:spcPct val="117000"/>
                        </a:lnSpc>
                      </a:pPr>
                      <a:endParaRPr lang="en-US" altLang="en-US" sz="500" dirty="0"/>
                    </a:p>
                    <a:p>
                      <a:pPr marL="102235" algn="l" rtl="0" eaLnBrk="0">
                        <a:lnSpc>
                          <a:spcPct val="79000"/>
                        </a:lnSpc>
                        <a:spcBef>
                          <a:spcPts val="5"/>
                        </a:spcBef>
                      </a:pPr>
                      <a:r>
                        <a:rPr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5</a:t>
                      </a:r>
                      <a:r>
                        <a:rPr sz="140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a:t>
                      </a:r>
                      <a:endParaRPr lang="en-US" altLang="en-US" sz="1400" dirty="0"/>
                    </a:p>
                    <a:p>
                      <a:pPr marL="100330" algn="l" rtl="0" eaLnBrk="0">
                        <a:lnSpc>
                          <a:spcPct val="79000"/>
                        </a:lnSpc>
                        <a:spcBef>
                          <a:spcPts val="355"/>
                        </a:spcBef>
                      </a:pPr>
                      <a:r>
                        <a:rPr sz="140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2</a:t>
                      </a:r>
                      <a:r>
                        <a:rPr sz="1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a:t>
                      </a:r>
                      <a:endParaRPr lang="en-US" altLang="en-US" sz="1400" dirty="0"/>
                    </a:p>
                    <a:p>
                      <a:pPr marL="102235" algn="l" rtl="0" eaLnBrk="0">
                        <a:lnSpc>
                          <a:spcPct val="79000"/>
                        </a:lnSpc>
                        <a:spcBef>
                          <a:spcPts val="355"/>
                        </a:spcBef>
                      </a:pPr>
                      <a:r>
                        <a:rPr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3</a:t>
                      </a:r>
                      <a:r>
                        <a:rPr sz="140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a:t>
                      </a:r>
                      <a:endParaRPr lang="en-US" altLang="en-US" sz="1400" dirty="0"/>
                    </a:p>
                    <a:p>
                      <a:pPr marL="111760" algn="l" rtl="0" eaLnBrk="0">
                        <a:lnSpc>
                          <a:spcPct val="84000"/>
                        </a:lnSpc>
                        <a:spcBef>
                          <a:spcPts val="345"/>
                        </a:spcBef>
                      </a:pPr>
                      <a:r>
                        <a:rPr sz="13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10</a:t>
                      </a:r>
                      <a:endParaRPr lang="en-US" altLang="en-US" sz="1300" dirty="0"/>
                    </a:p>
                    <a:p>
                      <a:pPr marL="102235" algn="l" rtl="0" eaLnBrk="0">
                        <a:lnSpc>
                          <a:spcPct val="79000"/>
                        </a:lnSpc>
                        <a:spcBef>
                          <a:spcPts val="380"/>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5</a:t>
                      </a:r>
                      <a:endParaRPr lang="en-US" altLang="en-US" sz="1400" dirty="0"/>
                    </a:p>
                    <a:p>
                      <a:pPr marL="102235" algn="l" rtl="0" eaLnBrk="0">
                        <a:lnSpc>
                          <a:spcPct val="79000"/>
                        </a:lnSpc>
                        <a:spcBef>
                          <a:spcPts val="355"/>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5</a:t>
                      </a:r>
                      <a:endParaRPr lang="en-US" altLang="en-US" sz="1400" dirty="0"/>
                    </a:p>
                    <a:p>
                      <a:pPr marL="111760" algn="l" rtl="0" eaLnBrk="0">
                        <a:lnSpc>
                          <a:spcPct val="80000"/>
                        </a:lnSpc>
                        <a:spcBef>
                          <a:spcPts val="345"/>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a:t>
                      </a:r>
                      <a:endParaRPr lang="en-US" altLang="en-US" sz="1400" dirty="0"/>
                    </a:p>
                    <a:p>
                      <a:pPr marL="99695" algn="l" rtl="0" eaLnBrk="0">
                        <a:lnSpc>
                          <a:spcPct val="79000"/>
                        </a:lnSpc>
                        <a:spcBef>
                          <a:spcPts val="340"/>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6</a:t>
                      </a:r>
                      <a:endParaRPr lang="en-US" altLang="en-US" sz="1400" dirty="0"/>
                    </a:p>
                    <a:p>
                      <a:pPr marL="111760" algn="l" rtl="0" eaLnBrk="0">
                        <a:lnSpc>
                          <a:spcPct val="80000"/>
                        </a:lnSpc>
                        <a:spcBef>
                          <a:spcPts val="345"/>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a:t>
                      </a:r>
                      <a:endParaRPr lang="en-US" altLang="en-US" sz="1400" dirty="0"/>
                    </a:p>
                    <a:p>
                      <a:pPr marL="100330" algn="l" rtl="0" eaLnBrk="0">
                        <a:lnSpc>
                          <a:spcPct val="80000"/>
                        </a:lnSpc>
                        <a:spcBef>
                          <a:spcPts val="335"/>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2</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D0D8E8"/>
                    </a:solidFill>
                  </a:tcPr>
                </a:tc>
              </a:tr>
              <a:tr h="1960880">
                <a:tc>
                  <a:txBody>
                    <a:bodyPr/>
                    <a:lstStyle/>
                    <a:p>
                      <a:pPr algn="l" rtl="0" eaLnBrk="0">
                        <a:lnSpc>
                          <a:spcPct val="148000"/>
                        </a:lnSpc>
                      </a:pPr>
                      <a:endParaRPr lang="en-US" altLang="en-US" sz="1000" dirty="0"/>
                    </a:p>
                    <a:p>
                      <a:pPr algn="l" rtl="0" eaLnBrk="0">
                        <a:lnSpc>
                          <a:spcPct val="149000"/>
                        </a:lnSpc>
                      </a:pPr>
                      <a:endParaRPr lang="en-US" altLang="en-US" sz="1000" dirty="0"/>
                    </a:p>
                    <a:p>
                      <a:pPr algn="l" rtl="0" eaLnBrk="0">
                        <a:lnSpc>
                          <a:spcPct val="6000"/>
                        </a:lnSpc>
                      </a:pPr>
                      <a:endParaRPr lang="en-US" altLang="en-US" sz="100" dirty="0"/>
                    </a:p>
                    <a:p>
                      <a:pPr marL="104775" indent="4445" algn="l" rtl="0" eaLnBrk="0">
                        <a:lnSpc>
                          <a:spcPct val="104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Laboratory testing equipment</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9EDF4"/>
                    </a:solidFill>
                  </a:tcPr>
                </a:tc>
                <a:tc>
                  <a:txBody>
                    <a:bodyPr/>
                    <a:lstStyle/>
                    <a:p>
                      <a:pPr algn="l" rtl="0" eaLnBrk="0">
                        <a:lnSpc>
                          <a:spcPct val="132000"/>
                        </a:lnSpc>
                      </a:pPr>
                      <a:endParaRPr lang="en-US" altLang="en-US" sz="300" dirty="0"/>
                    </a:p>
                    <a:p>
                      <a:pPr marL="105410" algn="l" rtl="0" eaLnBrk="0">
                        <a:lnSpc>
                          <a:spcPct val="84000"/>
                        </a:lnSpc>
                        <a:spcBef>
                          <a:spcPts val="0"/>
                        </a:spcBef>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Energy dispersion X fluorescence spectrometer</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100000"/>
                        </a:lnSpc>
                      </a:pP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High performance liqui</a:t>
                      </a:r>
                      <a:r>
                        <a:rPr lang="en-US"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d </a:t>
                      </a: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chromatography tester</a:t>
                      </a:r>
                      <a:endPar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100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Program thermostatic and humidity machine</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100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Acoustic device tester</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100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tensionmeter</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100000"/>
                        </a:lnSpc>
                      </a:pPr>
                      <a:r>
                        <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Color light box</a:t>
                      </a:r>
                      <a:endParaRPr sz="14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99695" algn="l" rtl="0" eaLnBrk="0">
                        <a:lnSpc>
                          <a:spcPct val="100000"/>
                        </a:lnSpc>
                      </a:pPr>
                      <a:r>
                        <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Sponge hardness meter</a:t>
                      </a:r>
                      <a:endParaRPr sz="14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9EDF4"/>
                    </a:solidFill>
                  </a:tcPr>
                </a:tc>
                <a:tc>
                  <a:txBody>
                    <a:bodyPr/>
                    <a:lstStyle/>
                    <a:p>
                      <a:pPr algn="l" rtl="0" eaLnBrk="0">
                        <a:lnSpc>
                          <a:spcPct val="116000"/>
                        </a:lnSpc>
                      </a:pPr>
                      <a:endParaRPr lang="en-US" altLang="en-US" sz="500" dirty="0"/>
                    </a:p>
                    <a:p>
                      <a:pPr marL="111760" algn="l" rtl="0" eaLnBrk="0">
                        <a:lnSpc>
                          <a:spcPct val="80000"/>
                        </a:lnSpc>
                        <a:spcBef>
                          <a:spcPts val="5"/>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a:t>
                      </a:r>
                      <a:endParaRPr lang="en-US" altLang="en-US" sz="1400" dirty="0"/>
                    </a:p>
                    <a:p>
                      <a:pPr marL="111760" algn="l" rtl="0" eaLnBrk="0">
                        <a:lnSpc>
                          <a:spcPct val="80000"/>
                        </a:lnSpc>
                        <a:spcBef>
                          <a:spcPts val="335"/>
                        </a:spcBef>
                      </a:pPr>
                      <a:endPar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111760" algn="l" rtl="0" eaLnBrk="0">
                        <a:lnSpc>
                          <a:spcPct val="80000"/>
                        </a:lnSpc>
                        <a:spcBef>
                          <a:spcPts val="335"/>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a:t>
                      </a:r>
                      <a:endParaRPr lang="en-US" altLang="en-US" sz="1400" dirty="0"/>
                    </a:p>
                    <a:p>
                      <a:pPr marL="111760" algn="l" rtl="0" eaLnBrk="0">
                        <a:lnSpc>
                          <a:spcPct val="80000"/>
                        </a:lnSpc>
                        <a:spcBef>
                          <a:spcPts val="335"/>
                        </a:spcBef>
                      </a:pPr>
                      <a:endPar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111760" algn="l" rtl="0" eaLnBrk="0">
                        <a:lnSpc>
                          <a:spcPct val="80000"/>
                        </a:lnSpc>
                        <a:spcBef>
                          <a:spcPts val="335"/>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a:t>
                      </a:r>
                      <a:endParaRPr lang="en-US" altLang="en-US" sz="1400" dirty="0"/>
                    </a:p>
                    <a:p>
                      <a:pPr marL="111760" algn="l" rtl="0" eaLnBrk="0">
                        <a:lnSpc>
                          <a:spcPct val="80000"/>
                        </a:lnSpc>
                        <a:spcBef>
                          <a:spcPts val="335"/>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a:t>
                      </a:r>
                      <a:endParaRPr lang="en-US" altLang="en-US" sz="1400" dirty="0"/>
                    </a:p>
                    <a:p>
                      <a:pPr marL="111760" algn="l" rtl="0" eaLnBrk="0">
                        <a:lnSpc>
                          <a:spcPct val="80000"/>
                        </a:lnSpc>
                        <a:spcBef>
                          <a:spcPts val="335"/>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a:t>
                      </a:r>
                      <a:endParaRPr lang="en-US" altLang="en-US" sz="1400" dirty="0"/>
                    </a:p>
                    <a:p>
                      <a:pPr marL="111760" algn="l" rtl="0" eaLnBrk="0">
                        <a:lnSpc>
                          <a:spcPct val="80000"/>
                        </a:lnSpc>
                        <a:spcBef>
                          <a:spcPts val="335"/>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a:t>
                      </a:r>
                      <a:endParaRPr lang="en-US" altLang="en-US" sz="1400" dirty="0"/>
                    </a:p>
                    <a:p>
                      <a:pPr marL="111760" algn="l" rtl="0" eaLnBrk="0">
                        <a:lnSpc>
                          <a:spcPct val="80000"/>
                        </a:lnSpc>
                        <a:spcBef>
                          <a:spcPts val="335"/>
                        </a:spcBef>
                      </a:pP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9EDF4"/>
                    </a:solidFill>
                  </a:tcPr>
                </a:tc>
              </a:tr>
            </a:tbl>
          </a:graphicData>
        </a:graphic>
      </p:graphicFrame>
      <p:pic>
        <p:nvPicPr>
          <p:cNvPr id="42" name="picture 42"/>
          <p:cNvPicPr>
            <a:picLocks noChangeAspect="1"/>
          </p:cNvPicPr>
          <p:nvPr/>
        </p:nvPicPr>
        <p:blipFill>
          <a:blip r:embed="rId3"/>
          <a:stretch>
            <a:fillRect/>
          </a:stretch>
        </p:blipFill>
        <p:spPr>
          <a:xfrm rot="21600000">
            <a:off x="1750286" y="485195"/>
            <a:ext cx="1278712" cy="721961"/>
          </a:xfrm>
          <a:prstGeom prst="rect">
            <a:avLst/>
          </a:prstGeom>
        </p:spPr>
      </p:pic>
      <p:sp>
        <p:nvSpPr>
          <p:cNvPr id="43" name="textbox 43"/>
          <p:cNvSpPr/>
          <p:nvPr/>
        </p:nvSpPr>
        <p:spPr>
          <a:xfrm>
            <a:off x="9048299" y="230703"/>
            <a:ext cx="2835807" cy="427879"/>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company profile</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44" name="rect"/>
          <p:cNvSpPr/>
          <p:nvPr/>
        </p:nvSpPr>
        <p:spPr>
          <a:xfrm>
            <a:off x="3170999" y="817608"/>
            <a:ext cx="8698822"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45"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
        <p:nvSpPr>
          <p:cNvPr id="46" name="textbox 46"/>
          <p:cNvSpPr/>
          <p:nvPr/>
        </p:nvSpPr>
        <p:spPr>
          <a:xfrm>
            <a:off x="6032060" y="6390531"/>
            <a:ext cx="213303" cy="156804"/>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86000"/>
              </a:lnSpc>
            </a:pPr>
            <a:r>
              <a:rPr sz="1000" spc="30" dirty="0">
                <a:solidFill>
                  <a:srgbClr val="919296">
                    <a:alpha val="100000"/>
                  </a:srgbClr>
                </a:solidFill>
                <a:latin typeface="Arial" panose="020B0604020202020204"/>
                <a:ea typeface="Arial" panose="020B0604020202020204"/>
                <a:cs typeface="Arial" panose="020B0604020202020204"/>
              </a:rPr>
              <a:t>5  </a:t>
            </a:r>
            <a:r>
              <a:rPr sz="1000" spc="0" dirty="0">
                <a:solidFill>
                  <a:srgbClr val="919296">
                    <a:alpha val="100000"/>
                  </a:srgbClr>
                </a:solidFill>
                <a:latin typeface="Arial" panose="020B0604020202020204"/>
                <a:ea typeface="Arial" panose="020B0604020202020204"/>
                <a:cs typeface="Arial" panose="020B0604020202020204"/>
              </a:rPr>
              <a:t>.</a:t>
            </a:r>
            <a:endParaRPr lang="en-US" alt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7"/>
          <p:cNvPicPr>
            <a:picLocks noChangeAspect="1"/>
          </p:cNvPicPr>
          <p:nvPr/>
        </p:nvPicPr>
        <p:blipFill>
          <a:blip r:embed="rId1"/>
          <a:stretch>
            <a:fillRect/>
          </a:stretch>
        </p:blipFill>
        <p:spPr>
          <a:xfrm rot="21600000">
            <a:off x="1106136" y="518509"/>
            <a:ext cx="4374264" cy="3136872"/>
          </a:xfrm>
          <a:prstGeom prst="rect">
            <a:avLst/>
          </a:prstGeom>
        </p:spPr>
      </p:pic>
      <p:pic>
        <p:nvPicPr>
          <p:cNvPr id="48" name="picture 48"/>
          <p:cNvPicPr>
            <a:picLocks noChangeAspect="1"/>
          </p:cNvPicPr>
          <p:nvPr/>
        </p:nvPicPr>
        <p:blipFill>
          <a:blip r:embed="rId2"/>
          <a:stretch>
            <a:fillRect/>
          </a:stretch>
        </p:blipFill>
        <p:spPr>
          <a:xfrm rot="21600000">
            <a:off x="1106136" y="3798600"/>
            <a:ext cx="4374264" cy="2625167"/>
          </a:xfrm>
          <a:prstGeom prst="rect">
            <a:avLst/>
          </a:prstGeom>
        </p:spPr>
      </p:pic>
      <p:pic>
        <p:nvPicPr>
          <p:cNvPr id="49" name="picture 49"/>
          <p:cNvPicPr>
            <a:picLocks noChangeAspect="1"/>
          </p:cNvPicPr>
          <p:nvPr/>
        </p:nvPicPr>
        <p:blipFill>
          <a:blip r:embed="rId3"/>
          <a:stretch>
            <a:fillRect/>
          </a:stretch>
        </p:blipFill>
        <p:spPr>
          <a:xfrm rot="21600000">
            <a:off x="6681000" y="3798600"/>
            <a:ext cx="4270659" cy="2625167"/>
          </a:xfrm>
          <a:prstGeom prst="rect">
            <a:avLst/>
          </a:prstGeom>
        </p:spPr>
      </p:pic>
      <p:pic>
        <p:nvPicPr>
          <p:cNvPr id="50" name="picture 50"/>
          <p:cNvPicPr>
            <a:picLocks noChangeAspect="1"/>
          </p:cNvPicPr>
          <p:nvPr/>
        </p:nvPicPr>
        <p:blipFill>
          <a:blip r:embed="rId4"/>
          <a:stretch>
            <a:fillRect/>
          </a:stretch>
        </p:blipFill>
        <p:spPr>
          <a:xfrm rot="21600000">
            <a:off x="6681000" y="1238946"/>
            <a:ext cx="4267612" cy="2416435"/>
          </a:xfrm>
          <a:prstGeom prst="rect">
            <a:avLst/>
          </a:prstGeom>
        </p:spPr>
      </p:pic>
      <p:pic>
        <p:nvPicPr>
          <p:cNvPr id="51" name="picture 51"/>
          <p:cNvPicPr>
            <a:picLocks noChangeAspect="1"/>
          </p:cNvPicPr>
          <p:nvPr/>
        </p:nvPicPr>
        <p:blipFill>
          <a:blip r:embed="rId5"/>
          <a:stretch>
            <a:fillRect/>
          </a:stretch>
        </p:blipFill>
        <p:spPr>
          <a:xfrm rot="21600000">
            <a:off x="282501" y="817608"/>
            <a:ext cx="11587319" cy="57135"/>
          </a:xfrm>
          <a:prstGeom prst="rect">
            <a:avLst/>
          </a:prstGeom>
        </p:spPr>
      </p:pic>
      <p:sp>
        <p:nvSpPr>
          <p:cNvPr id="52" name="textbox 52"/>
          <p:cNvSpPr/>
          <p:nvPr/>
        </p:nvSpPr>
        <p:spPr>
          <a:xfrm>
            <a:off x="8706758" y="260540"/>
            <a:ext cx="3146876" cy="429148"/>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manufacturing shop</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53" name="textbox 53"/>
          <p:cNvSpPr/>
          <p:nvPr/>
        </p:nvSpPr>
        <p:spPr>
          <a:xfrm>
            <a:off x="6031499" y="6388707"/>
            <a:ext cx="213939"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30" dirty="0">
                <a:solidFill>
                  <a:srgbClr val="919296">
                    <a:alpha val="100000"/>
                  </a:srgbClr>
                </a:solidFill>
                <a:latin typeface="Arial" panose="020B0604020202020204"/>
                <a:ea typeface="Arial" panose="020B0604020202020204"/>
                <a:cs typeface="Arial" panose="020B0604020202020204"/>
              </a:rPr>
              <a:t>6  </a:t>
            </a:r>
            <a:r>
              <a:rPr sz="1000" spc="0" dirty="0">
                <a:solidFill>
                  <a:srgbClr val="919296">
                    <a:alpha val="100000"/>
                  </a:srgbClr>
                </a:solidFill>
                <a:latin typeface="Arial" panose="020B0604020202020204"/>
                <a:ea typeface="Arial" panose="020B0604020202020204"/>
                <a:cs typeface="Arial" panose="020B0604020202020204"/>
              </a:rPr>
              <a:t>.</a:t>
            </a:r>
            <a:endParaRPr lang="en-US" alt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4"/>
          <p:cNvSpPr/>
          <p:nvPr/>
        </p:nvSpPr>
        <p:spPr>
          <a:xfrm>
            <a:off x="282501" y="5353819"/>
            <a:ext cx="11759678" cy="1504558"/>
          </a:xfrm>
          <a:prstGeom prst="rect">
            <a:avLst/>
          </a:prstGeom>
        </p:spPr>
        <p:txBody>
          <a:bodyPr vert="horz" wrap="square" lIns="0" tIns="0" rIns="0" bIns="0"/>
          <a:lstStyle/>
          <a:p>
            <a:pPr algn="l" rtl="0" eaLnBrk="0">
              <a:lnSpc>
                <a:spcPct val="84000"/>
              </a:lnSpc>
            </a:pPr>
            <a:endParaRPr lang="en-US" altLang="en-US" sz="100" dirty="0"/>
          </a:p>
          <a:p>
            <a:pPr algn="r" rtl="0" eaLnBrk="0">
              <a:lnSpc>
                <a:spcPct val="100000"/>
              </a:lnSpc>
            </a:pPr>
            <a:r>
              <a:rPr lang="en-US"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In the next three years, the company will continue to keep up with the market and customer needs, constantly improve the management level, increase investment in scientific and technological innovation and new product research and development, improve supporting equipment and facilities, strive to improve process</a:t>
            </a:r>
            <a:r>
              <a:rPr lang="en-US"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manufacturing technology, and use semi-automatic equipment to improve production efficiency. The company plans to increase its production capacity by at least 30% a year.</a:t>
            </a:r>
            <a:r>
              <a:rPr sz="1100" spc="20" dirty="0">
                <a:solidFill>
                  <a:srgbClr val="919296">
                    <a:alpha val="100000"/>
                  </a:srgbClr>
                </a:solidFill>
                <a:latin typeface="Arial" panose="020B0604020202020204"/>
                <a:ea typeface="Arial" panose="020B0604020202020204"/>
                <a:cs typeface="Arial" panose="020B0604020202020204"/>
              </a:rPr>
              <a:t>7 </a:t>
            </a:r>
            <a:r>
              <a:rPr sz="1100" spc="0" dirty="0">
                <a:solidFill>
                  <a:srgbClr val="919296">
                    <a:alpha val="100000"/>
                  </a:srgbClr>
                </a:solidFill>
                <a:latin typeface="Arial" panose="020B0604020202020204"/>
                <a:ea typeface="Arial" panose="020B0604020202020204"/>
                <a:cs typeface="Arial" panose="020B0604020202020204"/>
              </a:rPr>
              <a:t> .</a:t>
            </a:r>
            <a:endParaRPr lang="en-US" altLang="en-US" sz="1100" dirty="0"/>
          </a:p>
        </p:txBody>
      </p:sp>
      <p:sp>
        <p:nvSpPr>
          <p:cNvPr id="55" name="textbox 55"/>
          <p:cNvSpPr/>
          <p:nvPr/>
        </p:nvSpPr>
        <p:spPr>
          <a:xfrm>
            <a:off x="4474950" y="3694361"/>
            <a:ext cx="7814815" cy="1488687"/>
          </a:xfrm>
          <a:prstGeom prst="rect">
            <a:avLst/>
          </a:prstGeom>
        </p:spPr>
        <p:txBody>
          <a:bodyPr vert="horz" wrap="square" lIns="0" tIns="0" rIns="0" bIns="0"/>
          <a:lstStyle/>
          <a:p>
            <a:pPr algn="l" rtl="0" eaLnBrk="0">
              <a:lnSpc>
                <a:spcPct val="90000"/>
              </a:lnSpc>
            </a:pPr>
            <a:endParaRPr lang="en-US" altLang="en-US" sz="100" dirty="0"/>
          </a:p>
          <a:p>
            <a:pPr marL="131445" algn="l" rtl="0" eaLnBrk="0">
              <a:lnSpc>
                <a:spcPct val="99000"/>
              </a:lnSpc>
            </a:pPr>
            <a:r>
              <a:rPr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Leather case class(</a:t>
            </a:r>
            <a:r>
              <a:rPr sz="1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PCS</a:t>
            </a:r>
            <a:r>
              <a:rPr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lang="en-US" sz="16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2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1.7 Million/month </a:t>
            </a:r>
            <a:r>
              <a:rPr lang="en-US" sz="12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2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2.2Million</a:t>
            </a:r>
            <a:r>
              <a:rPr lang="en-US" sz="12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2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month </a:t>
            </a:r>
            <a:r>
              <a:rPr lang="en-US" sz="12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2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2.9 Million</a:t>
            </a:r>
            <a:r>
              <a:rPr lang="en-US" sz="12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2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month </a:t>
            </a:r>
            <a:endParaRPr lang="en-US" altLang="en-US" sz="600" dirty="0"/>
          </a:p>
          <a:p>
            <a:pPr marL="122555" algn="l" rtl="0" eaLnBrk="0">
              <a:lnSpc>
                <a:spcPct val="100000"/>
              </a:lnSpc>
              <a:spcBef>
                <a:spcPts val="520"/>
              </a:spcBef>
            </a:pPr>
            <a:endParaRPr sz="17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endParaRPr>
          </a:p>
          <a:p>
            <a:pPr marL="122555" algn="l" rtl="0" eaLnBrk="0">
              <a:lnSpc>
                <a:spcPct val="100000"/>
              </a:lnSpc>
              <a:spcBef>
                <a:spcPts val="520"/>
              </a:spcBef>
            </a:pPr>
            <a:r>
              <a:rPr sz="17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rPr>
              <a:t>V</a:t>
            </a:r>
            <a:r>
              <a:rPr lang="en-US" sz="17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rPr>
              <a:t> </a:t>
            </a:r>
            <a:r>
              <a:rPr sz="17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rPr>
              <a:t>R   class </a:t>
            </a:r>
            <a:r>
              <a:rPr sz="17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6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PCS</a:t>
            </a:r>
            <a:r>
              <a:rPr sz="16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lang="en-US" sz="17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    </a:t>
            </a:r>
            <a:r>
              <a:rPr sz="16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260000</a:t>
            </a:r>
            <a:r>
              <a:rPr lang="en-US" sz="16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6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month   350000</a:t>
            </a:r>
            <a:r>
              <a:rPr lang="en-US" sz="16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6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month   </a:t>
            </a:r>
            <a:r>
              <a:rPr sz="1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450000</a:t>
            </a:r>
            <a:r>
              <a:rPr lang="en-US" sz="1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month</a:t>
            </a:r>
            <a:endParaRPr sz="1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rtl="0" eaLnBrk="0">
              <a:lnSpc>
                <a:spcPct val="107000"/>
              </a:lnSpc>
            </a:pPr>
            <a:endParaRPr lang="en-US" altLang="en-US" sz="400" dirty="0"/>
          </a:p>
          <a:p>
            <a:pPr marL="12700" algn="l" rtl="0" eaLnBrk="0">
              <a:lnSpc>
                <a:spcPct val="100000"/>
              </a:lnSpc>
              <a:spcBef>
                <a:spcPts val="5"/>
              </a:spcBef>
            </a:pPr>
            <a:endParaRPr sz="16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endParaRPr>
          </a:p>
          <a:p>
            <a:pPr marL="12700" algn="l" rtl="0" eaLnBrk="0">
              <a:lnSpc>
                <a:spcPct val="100000"/>
              </a:lnSpc>
              <a:spcBef>
                <a:spcPts val="5"/>
              </a:spcBef>
            </a:pPr>
            <a:r>
              <a:rPr sz="16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rPr>
              <a:t>sponge</a:t>
            </a:r>
            <a:r>
              <a:rPr lang="en-US" sz="16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rPr>
              <a:t>  </a:t>
            </a:r>
            <a:r>
              <a:rPr sz="16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rPr>
              <a:t>product</a:t>
            </a:r>
            <a:r>
              <a:rPr sz="16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PCS</a:t>
            </a:r>
            <a:r>
              <a:rPr sz="16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7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lang="en-US" sz="17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2</a:t>
            </a:r>
            <a:r>
              <a:rPr lang="en-US"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6 Million</a:t>
            </a:r>
            <a:r>
              <a:rPr lang="en-US"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month </a:t>
            </a:r>
            <a:r>
              <a:rPr lang="en-US"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3.4 Million</a:t>
            </a:r>
            <a:r>
              <a:rPr lang="en-US"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rPr>
              <a:t>/</a:t>
            </a:r>
            <a:r>
              <a:rPr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rPr>
              <a:t>month</a:t>
            </a:r>
            <a:r>
              <a:rPr lang="en-US"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rPr>
              <a:t>  4.4 Million/month</a:t>
            </a:r>
            <a:endParaRPr lang="en-US" sz="14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10" name="group 10"/>
          <p:cNvGrpSpPr/>
          <p:nvPr/>
        </p:nvGrpSpPr>
        <p:grpSpPr>
          <a:xfrm rot="21600000">
            <a:off x="126967" y="3829899"/>
            <a:ext cx="3862969" cy="1352833"/>
            <a:chOff x="-12700" y="-349250"/>
            <a:chExt cx="3863975" cy="1353185"/>
          </a:xfrm>
        </p:grpSpPr>
        <p:pic>
          <p:nvPicPr>
            <p:cNvPr id="56" name="picture 56"/>
            <p:cNvPicPr>
              <a:picLocks noChangeAspect="1"/>
            </p:cNvPicPr>
            <p:nvPr/>
          </p:nvPicPr>
          <p:blipFill>
            <a:blip r:embed="rId1"/>
            <a:stretch>
              <a:fillRect/>
            </a:stretch>
          </p:blipFill>
          <p:spPr>
            <a:xfrm rot="21600000">
              <a:off x="0" y="-288290"/>
              <a:ext cx="3838575" cy="1059815"/>
            </a:xfrm>
            <a:prstGeom prst="rect">
              <a:avLst/>
            </a:prstGeom>
          </p:spPr>
        </p:pic>
        <p:sp>
          <p:nvSpPr>
            <p:cNvPr id="57" name="textbox 57"/>
            <p:cNvSpPr/>
            <p:nvPr/>
          </p:nvSpPr>
          <p:spPr>
            <a:xfrm>
              <a:off x="-12700" y="-349250"/>
              <a:ext cx="3863975" cy="1353185"/>
            </a:xfrm>
            <a:prstGeom prst="rect">
              <a:avLst/>
            </a:prstGeom>
          </p:spPr>
          <p:txBody>
            <a:bodyPr vert="horz" wrap="square" lIns="0" tIns="0" rIns="0" bIns="0"/>
            <a:lstStyle/>
            <a:p>
              <a:pPr algn="l" rtl="0" eaLnBrk="0">
                <a:lnSpc>
                  <a:spcPct val="109000"/>
                </a:lnSpc>
              </a:pPr>
              <a:endParaRPr lang="en-US" altLang="en-US" sz="900" dirty="0"/>
            </a:p>
            <a:p>
              <a:pPr marL="245745" algn="l" rtl="0" eaLnBrk="0">
                <a:lnSpc>
                  <a:spcPct val="98000"/>
                </a:lnSpc>
                <a:spcBef>
                  <a:spcPts val="5"/>
                </a:spcBef>
              </a:pPr>
              <a:r>
                <a:rPr sz="2000" dirty="0">
                  <a:ln w="906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The company's production capacity planning for the next three years</a:t>
              </a:r>
              <a:endParaRPr sz="2000" dirty="0">
                <a:ln w="906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58" name="textbox 58"/>
          <p:cNvSpPr/>
          <p:nvPr/>
        </p:nvSpPr>
        <p:spPr>
          <a:xfrm>
            <a:off x="4586681" y="1585440"/>
            <a:ext cx="3226230" cy="1076045"/>
          </a:xfrm>
          <a:prstGeom prst="rect">
            <a:avLst/>
          </a:prstGeom>
        </p:spPr>
        <p:txBody>
          <a:bodyPr vert="horz" wrap="square" lIns="0" tIns="0" rIns="0" bIns="0"/>
          <a:lstStyle/>
          <a:p>
            <a:pPr algn="l" rtl="0" eaLnBrk="0">
              <a:lnSpc>
                <a:spcPct val="85000"/>
              </a:lnSpc>
            </a:pPr>
            <a:endParaRPr lang="en-US" altLang="en-US" sz="100" dirty="0"/>
          </a:p>
          <a:p>
            <a:pPr marL="22860" algn="l" rtl="0" eaLnBrk="0">
              <a:lnSpc>
                <a:spcPct val="93000"/>
              </a:lnSpc>
            </a:pPr>
            <a:r>
              <a:rPr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Leather case class </a:t>
            </a:r>
            <a:r>
              <a:rPr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PCS) ：</a:t>
            </a:r>
            <a:endParaRPr lang="en-US" altLang="en-US" dirty="0"/>
          </a:p>
          <a:p>
            <a:pPr marL="17780" indent="-5080" algn="l" rtl="0" eaLnBrk="0">
              <a:lnSpc>
                <a:spcPct val="133000"/>
              </a:lnSpc>
              <a:spcBef>
                <a:spcPts val="40"/>
              </a:spcBef>
            </a:pPr>
            <a:r>
              <a:rPr lang="en-US" sz="20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0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V</a:t>
            </a:r>
            <a:r>
              <a:rPr lang="en-US" sz="20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0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R   class (P</a:t>
            </a:r>
            <a:r>
              <a:rPr sz="20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a:t>
            </a: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a:t>
            </a:r>
            <a:r>
              <a:rPr sz="20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endPar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17780" indent="-5080" algn="l" rtl="0" eaLnBrk="0">
              <a:lnSpc>
                <a:spcPct val="133000"/>
              </a:lnSpc>
              <a:spcBef>
                <a:spcPts val="40"/>
              </a:spcBef>
            </a:pPr>
            <a:r>
              <a:rPr sz="19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sponge</a:t>
            </a:r>
            <a:r>
              <a:rPr lang="en-US" sz="19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9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product  (PC</a:t>
            </a:r>
            <a:r>
              <a:rPr sz="19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a:t>
            </a:r>
            <a:r>
              <a:rPr sz="19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endParaRPr lang="en-US" altLang="en-US" sz="1900" dirty="0"/>
          </a:p>
        </p:txBody>
      </p:sp>
      <p:grpSp>
        <p:nvGrpSpPr>
          <p:cNvPr id="12" name="group 12"/>
          <p:cNvGrpSpPr/>
          <p:nvPr/>
        </p:nvGrpSpPr>
        <p:grpSpPr>
          <a:xfrm rot="21600000">
            <a:off x="896703" y="1645432"/>
            <a:ext cx="2644086" cy="873533"/>
            <a:chOff x="-12700" y="-140335"/>
            <a:chExt cx="2644775" cy="873760"/>
          </a:xfrm>
        </p:grpSpPr>
        <p:pic>
          <p:nvPicPr>
            <p:cNvPr id="59" name="picture 59"/>
            <p:cNvPicPr>
              <a:picLocks noChangeAspect="1"/>
            </p:cNvPicPr>
            <p:nvPr/>
          </p:nvPicPr>
          <p:blipFill>
            <a:blip r:embed="rId2"/>
            <a:stretch>
              <a:fillRect/>
            </a:stretch>
          </p:blipFill>
          <p:spPr>
            <a:xfrm rot="21600000">
              <a:off x="0" y="-42545"/>
              <a:ext cx="2619375" cy="775970"/>
            </a:xfrm>
            <a:prstGeom prst="rect">
              <a:avLst/>
            </a:prstGeom>
          </p:spPr>
        </p:pic>
        <p:sp>
          <p:nvSpPr>
            <p:cNvPr id="60" name="textbox 60"/>
            <p:cNvSpPr/>
            <p:nvPr/>
          </p:nvSpPr>
          <p:spPr>
            <a:xfrm>
              <a:off x="-12700" y="-140335"/>
              <a:ext cx="2644775" cy="792480"/>
            </a:xfrm>
            <a:prstGeom prst="rect">
              <a:avLst/>
            </a:prstGeom>
          </p:spPr>
          <p:txBody>
            <a:bodyPr vert="horz" wrap="square" lIns="0" tIns="0" rIns="0" bIns="0"/>
            <a:lstStyle/>
            <a:p>
              <a:pPr algn="l" rtl="0" eaLnBrk="0">
                <a:lnSpc>
                  <a:spcPct val="109000"/>
                </a:lnSpc>
              </a:pPr>
              <a:endParaRPr lang="en-US" altLang="en-US" sz="900" dirty="0"/>
            </a:p>
            <a:p>
              <a:pPr marL="245745" algn="l" rtl="0" eaLnBrk="0">
                <a:lnSpc>
                  <a:spcPct val="98000"/>
                </a:lnSpc>
                <a:spcBef>
                  <a:spcPts val="5"/>
                </a:spcBef>
              </a:pPr>
              <a:r>
                <a:rPr sz="2000" dirty="0">
                  <a:ln w="906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The company's current capacity</a:t>
              </a:r>
              <a:endParaRPr sz="2000" dirty="0">
                <a:ln w="906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61" name="textbox 61"/>
          <p:cNvSpPr/>
          <p:nvPr/>
        </p:nvSpPr>
        <p:spPr>
          <a:xfrm>
            <a:off x="4529545" y="3315365"/>
            <a:ext cx="7258700" cy="515486"/>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17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product line        </a:t>
            </a:r>
            <a:r>
              <a:rPr lang="en-US" sz="17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lang="en-US" sz="17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In 2019      </a:t>
            </a:r>
            <a:r>
              <a:rPr lang="en-US" sz="17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17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In 2020      </a:t>
            </a:r>
            <a:r>
              <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In 2021</a:t>
            </a:r>
            <a:endParaRPr sz="17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62" name="textbox 62"/>
          <p:cNvSpPr/>
          <p:nvPr/>
        </p:nvSpPr>
        <p:spPr>
          <a:xfrm>
            <a:off x="7374240" y="1488310"/>
            <a:ext cx="2699317" cy="1329979"/>
          </a:xfrm>
          <a:prstGeom prst="rect">
            <a:avLst/>
          </a:prstGeom>
        </p:spPr>
        <p:txBody>
          <a:bodyPr vert="horz" wrap="square" lIns="0" tIns="0" rIns="0" bIns="0"/>
          <a:lstStyle/>
          <a:p>
            <a:pPr algn="l" rtl="0" eaLnBrk="0">
              <a:lnSpc>
                <a:spcPct val="79000"/>
              </a:lnSpc>
            </a:pPr>
            <a:endParaRPr lang="en-US" altLang="en-US" sz="100" dirty="0"/>
          </a:p>
          <a:p>
            <a:pPr marL="12700" indent="127000" algn="r" rtl="0" eaLnBrk="0">
              <a:lnSpc>
                <a:spcPct val="130000"/>
              </a:lnSpc>
              <a:spcBef>
                <a:spcPts val="35"/>
              </a:spcBef>
            </a:pPr>
            <a:r>
              <a:rPr lang="en-US" sz="2000">
                <a:latin typeface="宋体" panose="02010600030101010101" pitchFamily="2" charset="-122"/>
                <a:sym typeface="+mn-ea"/>
              </a:rPr>
              <a:t>1.3 Million </a:t>
            </a:r>
            <a:r>
              <a:rPr lang="zh-TW" sz="2000">
                <a:latin typeface="宋体" panose="02010600030101010101" pitchFamily="2" charset="-122"/>
                <a:ea typeface="宋体" panose="02010600030101010101" pitchFamily="2" charset="-122"/>
                <a:sym typeface="+mn-ea"/>
              </a:rPr>
              <a:t>/ </a:t>
            </a:r>
            <a:r>
              <a:rPr lang="en-US" sz="2000">
                <a:latin typeface="宋体" panose="02010600030101010101" pitchFamily="2" charset="-122"/>
                <a:sym typeface="+mn-ea"/>
              </a:rPr>
              <a:t>month</a:t>
            </a:r>
            <a:endParaRPr lang="en-US" sz="2000">
              <a:latin typeface="宋体" panose="02010600030101010101" pitchFamily="2" charset="-122"/>
              <a:sym typeface="+mn-ea"/>
            </a:endParaRPr>
          </a:p>
          <a:p>
            <a:pPr marL="12700" indent="127000" algn="r" rtl="0" eaLnBrk="0">
              <a:lnSpc>
                <a:spcPct val="130000"/>
              </a:lnSpc>
              <a:spcBef>
                <a:spcPts val="35"/>
              </a:spcBef>
            </a:pPr>
            <a:r>
              <a:rPr lang="en-US" sz="2000">
                <a:latin typeface="宋体" panose="02010600030101010101" pitchFamily="2" charset="-122"/>
                <a:sym typeface="+mn-ea"/>
              </a:rPr>
              <a:t>200000 </a:t>
            </a:r>
            <a:r>
              <a:rPr lang="zh-TW" sz="2000">
                <a:latin typeface="宋体" panose="02010600030101010101" pitchFamily="2" charset="-122"/>
                <a:ea typeface="宋体" panose="02010600030101010101" pitchFamily="2" charset="-122"/>
                <a:sym typeface="+mn-ea"/>
              </a:rPr>
              <a:t>/ </a:t>
            </a:r>
            <a:r>
              <a:rPr lang="en-US" sz="2000">
                <a:latin typeface="宋体" panose="02010600030101010101" pitchFamily="2" charset="-122"/>
                <a:sym typeface="+mn-ea"/>
              </a:rPr>
              <a:t>month</a:t>
            </a: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endPar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12700" indent="127000" algn="r" rtl="0" eaLnBrk="0">
              <a:lnSpc>
                <a:spcPct val="130000"/>
              </a:lnSpc>
              <a:spcBef>
                <a:spcPts val="35"/>
              </a:spcBef>
            </a:pPr>
            <a:r>
              <a:rPr sz="20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Two million a month</a:t>
            </a:r>
            <a:endParaRPr sz="20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63" name="picture 63"/>
          <p:cNvPicPr>
            <a:picLocks noChangeAspect="1"/>
          </p:cNvPicPr>
          <p:nvPr/>
        </p:nvPicPr>
        <p:blipFill>
          <a:blip r:embed="rId3"/>
          <a:stretch>
            <a:fillRect/>
          </a:stretch>
        </p:blipFill>
        <p:spPr>
          <a:xfrm rot="21600000">
            <a:off x="1714808" y="485195"/>
            <a:ext cx="1278712" cy="721961"/>
          </a:xfrm>
          <a:prstGeom prst="rect">
            <a:avLst/>
          </a:prstGeom>
        </p:spPr>
      </p:pic>
      <p:pic>
        <p:nvPicPr>
          <p:cNvPr id="64" name="picture 64"/>
          <p:cNvPicPr>
            <a:picLocks noChangeAspect="1"/>
          </p:cNvPicPr>
          <p:nvPr/>
        </p:nvPicPr>
        <p:blipFill>
          <a:blip r:embed="rId4"/>
          <a:stretch>
            <a:fillRect/>
          </a:stretch>
        </p:blipFill>
        <p:spPr>
          <a:xfrm rot="21600000">
            <a:off x="4034374" y="1539732"/>
            <a:ext cx="552471" cy="1088741"/>
          </a:xfrm>
          <a:prstGeom prst="rect">
            <a:avLst/>
          </a:prstGeom>
        </p:spPr>
      </p:pic>
      <p:pic>
        <p:nvPicPr>
          <p:cNvPr id="65" name="picture 65"/>
          <p:cNvPicPr>
            <a:picLocks noChangeAspect="1"/>
          </p:cNvPicPr>
          <p:nvPr/>
        </p:nvPicPr>
        <p:blipFill>
          <a:blip r:embed="rId5"/>
          <a:stretch>
            <a:fillRect/>
          </a:stretch>
        </p:blipFill>
        <p:spPr>
          <a:xfrm rot="21600000">
            <a:off x="3977239" y="3762288"/>
            <a:ext cx="497076" cy="1242371"/>
          </a:xfrm>
          <a:prstGeom prst="rect">
            <a:avLst/>
          </a:prstGeom>
        </p:spPr>
      </p:pic>
      <p:sp>
        <p:nvSpPr>
          <p:cNvPr id="66" name="textbox 66"/>
          <p:cNvSpPr/>
          <p:nvPr/>
        </p:nvSpPr>
        <p:spPr>
          <a:xfrm>
            <a:off x="8627403" y="297361"/>
            <a:ext cx="3212263" cy="429148"/>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Company capacity</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67" name="picture 67"/>
          <p:cNvPicPr>
            <a:picLocks noChangeAspect="1"/>
          </p:cNvPicPr>
          <p:nvPr/>
        </p:nvPicPr>
        <p:blipFill>
          <a:blip r:embed="rId6"/>
          <a:stretch>
            <a:fillRect/>
          </a:stretch>
        </p:blipFill>
        <p:spPr>
          <a:xfrm rot="21600000">
            <a:off x="3170999" y="817608"/>
            <a:ext cx="8698822" cy="57135"/>
          </a:xfrm>
          <a:prstGeom prst="rect">
            <a:avLst/>
          </a:prstGeom>
        </p:spPr>
      </p:pic>
      <p:sp>
        <p:nvSpPr>
          <p:cNvPr id="68"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rot="21600000">
            <a:off x="5164380" y="817608"/>
            <a:ext cx="1498210" cy="744026"/>
            <a:chOff x="-12700" y="-136525"/>
            <a:chExt cx="1498600" cy="744220"/>
          </a:xfrm>
        </p:grpSpPr>
        <p:pic>
          <p:nvPicPr>
            <p:cNvPr id="69" name="picture 69"/>
            <p:cNvPicPr>
              <a:picLocks noChangeAspect="1"/>
            </p:cNvPicPr>
            <p:nvPr/>
          </p:nvPicPr>
          <p:blipFill>
            <a:blip r:embed="rId1"/>
            <a:stretch>
              <a:fillRect/>
            </a:stretch>
          </p:blipFill>
          <p:spPr>
            <a:xfrm rot="21600000">
              <a:off x="0" y="0"/>
              <a:ext cx="1473200" cy="558800"/>
            </a:xfrm>
            <a:prstGeom prst="rect">
              <a:avLst/>
            </a:prstGeom>
          </p:spPr>
        </p:pic>
        <p:sp>
          <p:nvSpPr>
            <p:cNvPr id="70" name="textbox 70"/>
            <p:cNvSpPr/>
            <p:nvPr/>
          </p:nvSpPr>
          <p:spPr>
            <a:xfrm>
              <a:off x="-12700" y="-136525"/>
              <a:ext cx="1498600" cy="744220"/>
            </a:xfrm>
            <a:prstGeom prst="rect">
              <a:avLst/>
            </a:prstGeom>
          </p:spPr>
          <p:txBody>
            <a:bodyPr vert="horz" wrap="square" lIns="0" tIns="0" rIns="0" bIns="0"/>
            <a:lstStyle/>
            <a:p>
              <a:pPr algn="l" rtl="0" eaLnBrk="0">
                <a:lnSpc>
                  <a:spcPct val="122000"/>
                </a:lnSpc>
              </a:pPr>
              <a:endParaRPr lang="en-US" altLang="en-US" sz="1000" dirty="0"/>
            </a:p>
            <a:p>
              <a:pPr algn="l" rtl="0" eaLnBrk="0">
                <a:lnSpc>
                  <a:spcPct val="9000"/>
                </a:lnSpc>
              </a:pPr>
              <a:endParaRPr lang="en-US" altLang="en-US" sz="100" dirty="0"/>
            </a:p>
            <a:p>
              <a:pPr marL="454025" algn="l" rtl="0" eaLnBrk="0">
                <a:lnSpc>
                  <a:spcPts val="1885"/>
                </a:lnSpc>
              </a:pP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general manager</a:t>
              </a:r>
              <a:endPar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pic>
        <p:nvPicPr>
          <p:cNvPr id="71" name="picture 71"/>
          <p:cNvPicPr>
            <a:picLocks noChangeAspect="1"/>
          </p:cNvPicPr>
          <p:nvPr/>
        </p:nvPicPr>
        <p:blipFill>
          <a:blip r:embed="rId2"/>
          <a:stretch>
            <a:fillRect/>
          </a:stretch>
        </p:blipFill>
        <p:spPr>
          <a:xfrm rot="21600000">
            <a:off x="5851841" y="1471004"/>
            <a:ext cx="135981" cy="1713749"/>
          </a:xfrm>
          <a:prstGeom prst="rect">
            <a:avLst/>
          </a:prstGeom>
        </p:spPr>
      </p:pic>
      <p:pic>
        <p:nvPicPr>
          <p:cNvPr id="72" name="picture 72"/>
          <p:cNvPicPr>
            <a:picLocks noChangeAspect="1"/>
          </p:cNvPicPr>
          <p:nvPr/>
        </p:nvPicPr>
        <p:blipFill>
          <a:blip r:embed="rId3"/>
          <a:stretch>
            <a:fillRect/>
          </a:stretch>
        </p:blipFill>
        <p:spPr>
          <a:xfrm rot="21600000">
            <a:off x="490663" y="3007406"/>
            <a:ext cx="10951977" cy="123284"/>
          </a:xfrm>
          <a:prstGeom prst="rect">
            <a:avLst/>
          </a:prstGeom>
        </p:spPr>
      </p:pic>
      <p:pic>
        <p:nvPicPr>
          <p:cNvPr id="73" name="picture 73"/>
          <p:cNvPicPr>
            <a:picLocks noChangeAspect="1"/>
          </p:cNvPicPr>
          <p:nvPr/>
        </p:nvPicPr>
        <p:blipFill>
          <a:blip r:embed="rId4"/>
          <a:stretch>
            <a:fillRect/>
          </a:stretch>
        </p:blipFill>
        <p:spPr>
          <a:xfrm rot="21600000">
            <a:off x="8002091" y="4609158"/>
            <a:ext cx="2383169" cy="552941"/>
          </a:xfrm>
          <a:prstGeom prst="rect">
            <a:avLst/>
          </a:prstGeom>
        </p:spPr>
      </p:pic>
      <p:grpSp>
        <p:nvGrpSpPr>
          <p:cNvPr id="16" name="group 16"/>
          <p:cNvGrpSpPr/>
          <p:nvPr/>
        </p:nvGrpSpPr>
        <p:grpSpPr>
          <a:xfrm rot="21600000">
            <a:off x="2233348" y="3290606"/>
            <a:ext cx="859566" cy="1616924"/>
            <a:chOff x="-39370" y="-125095"/>
            <a:chExt cx="859790" cy="1617345"/>
          </a:xfrm>
        </p:grpSpPr>
        <p:pic>
          <p:nvPicPr>
            <p:cNvPr id="74" name="picture 74"/>
            <p:cNvPicPr>
              <a:picLocks noChangeAspect="1"/>
            </p:cNvPicPr>
            <p:nvPr/>
          </p:nvPicPr>
          <p:blipFill>
            <a:blip r:embed="rId5"/>
            <a:stretch>
              <a:fillRect/>
            </a:stretch>
          </p:blipFill>
          <p:spPr>
            <a:xfrm rot="21600000">
              <a:off x="0" y="0"/>
              <a:ext cx="712787" cy="1479550"/>
            </a:xfrm>
            <a:prstGeom prst="rect">
              <a:avLst/>
            </a:prstGeom>
          </p:spPr>
        </p:pic>
        <p:sp>
          <p:nvSpPr>
            <p:cNvPr id="75" name="textbox 75"/>
            <p:cNvSpPr/>
            <p:nvPr/>
          </p:nvSpPr>
          <p:spPr>
            <a:xfrm>
              <a:off x="-39370" y="-125095"/>
              <a:ext cx="859790" cy="1617345"/>
            </a:xfrm>
            <a:prstGeom prst="rect">
              <a:avLst/>
            </a:prstGeom>
          </p:spPr>
          <p:txBody>
            <a:bodyPr vert="eaVert" wrap="square" lIns="0" tIns="0" rIns="0" bIns="0"/>
            <a:lstStyle/>
            <a:p>
              <a:pPr algn="l" rtl="0" eaLnBrk="0">
                <a:lnSpc>
                  <a:spcPct val="172000"/>
                </a:lnSpc>
              </a:pPr>
              <a:endParaRPr lang="en-US" altLang="en-US" sz="1000" dirty="0"/>
            </a:p>
            <a:p>
              <a:pPr algn="l" rtl="0" eaLnBrk="0">
                <a:lnSpc>
                  <a:spcPct val="7000"/>
                </a:lnSpc>
              </a:pPr>
              <a:endParaRPr lang="en-US" altLang="en-US" sz="100" dirty="0"/>
            </a:p>
            <a:p>
              <a:pPr marL="404495" algn="l" rtl="0" eaLnBrk="0">
                <a:lnSpc>
                  <a:spcPct val="96000"/>
                </a:lnSpc>
              </a:pP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purchase department</a:t>
              </a:r>
              <a:endPar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18" name="group 18"/>
          <p:cNvGrpSpPr/>
          <p:nvPr/>
        </p:nvGrpSpPr>
        <p:grpSpPr>
          <a:xfrm rot="21600000">
            <a:off x="1207772" y="3291241"/>
            <a:ext cx="859566" cy="1616289"/>
            <a:chOff x="0" y="-124460"/>
            <a:chExt cx="859790" cy="1616710"/>
          </a:xfrm>
        </p:grpSpPr>
        <p:pic>
          <p:nvPicPr>
            <p:cNvPr id="76" name="picture 76"/>
            <p:cNvPicPr>
              <a:picLocks noChangeAspect="1"/>
            </p:cNvPicPr>
            <p:nvPr/>
          </p:nvPicPr>
          <p:blipFill>
            <a:blip r:embed="rId6"/>
            <a:stretch>
              <a:fillRect/>
            </a:stretch>
          </p:blipFill>
          <p:spPr>
            <a:xfrm rot="21600000">
              <a:off x="0" y="0"/>
              <a:ext cx="712787" cy="1479550"/>
            </a:xfrm>
            <a:prstGeom prst="rect">
              <a:avLst/>
            </a:prstGeom>
          </p:spPr>
        </p:pic>
        <p:sp>
          <p:nvSpPr>
            <p:cNvPr id="77" name="textbox 77"/>
            <p:cNvSpPr/>
            <p:nvPr/>
          </p:nvSpPr>
          <p:spPr>
            <a:xfrm>
              <a:off x="0" y="-124460"/>
              <a:ext cx="859790" cy="1616710"/>
            </a:xfrm>
            <a:prstGeom prst="rect">
              <a:avLst/>
            </a:prstGeom>
          </p:spPr>
          <p:txBody>
            <a:bodyPr vert="eaVert" wrap="square" lIns="0" tIns="0" rIns="0" bIns="0"/>
            <a:lstStyle/>
            <a:p>
              <a:pPr algn="l" rtl="0" eaLnBrk="0">
                <a:lnSpc>
                  <a:spcPct val="172000"/>
                </a:lnSpc>
              </a:pPr>
              <a:endParaRPr lang="en-US" altLang="en-US" sz="1000" dirty="0"/>
            </a:p>
            <a:p>
              <a:pPr algn="l" rtl="0" eaLnBrk="0">
                <a:lnSpc>
                  <a:spcPct val="6000"/>
                </a:lnSpc>
              </a:pPr>
              <a:endParaRPr lang="en-US" altLang="en-US" sz="100" dirty="0"/>
            </a:p>
            <a:p>
              <a:pPr marL="404495" algn="l" rtl="0" eaLnBrk="0">
                <a:lnSpc>
                  <a:spcPct val="96000"/>
                </a:lnSpc>
              </a:pP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engineering department</a:t>
              </a:r>
              <a:endPar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20" name="group 20"/>
          <p:cNvGrpSpPr/>
          <p:nvPr/>
        </p:nvGrpSpPr>
        <p:grpSpPr>
          <a:xfrm rot="21600000">
            <a:off x="4387977" y="3402972"/>
            <a:ext cx="919875" cy="1504558"/>
            <a:chOff x="-40005" y="-12700"/>
            <a:chExt cx="920115" cy="1504950"/>
          </a:xfrm>
        </p:grpSpPr>
        <p:pic>
          <p:nvPicPr>
            <p:cNvPr id="78" name="picture 78"/>
            <p:cNvPicPr>
              <a:picLocks noChangeAspect="1"/>
            </p:cNvPicPr>
            <p:nvPr/>
          </p:nvPicPr>
          <p:blipFill>
            <a:blip r:embed="rId7"/>
            <a:stretch>
              <a:fillRect/>
            </a:stretch>
          </p:blipFill>
          <p:spPr>
            <a:xfrm rot="21600000">
              <a:off x="0" y="0"/>
              <a:ext cx="712787" cy="1479550"/>
            </a:xfrm>
            <a:prstGeom prst="rect">
              <a:avLst/>
            </a:prstGeom>
          </p:spPr>
        </p:pic>
        <p:sp>
          <p:nvSpPr>
            <p:cNvPr id="79" name="textbox 79"/>
            <p:cNvSpPr/>
            <p:nvPr/>
          </p:nvSpPr>
          <p:spPr>
            <a:xfrm>
              <a:off x="-40005" y="-12700"/>
              <a:ext cx="920115" cy="1504950"/>
            </a:xfrm>
            <a:prstGeom prst="rect">
              <a:avLst/>
            </a:prstGeom>
          </p:spPr>
          <p:txBody>
            <a:bodyPr vert="eaVert" wrap="square" lIns="0" tIns="0" rIns="0" bIns="0"/>
            <a:lstStyle/>
            <a:p>
              <a:pPr algn="l" rtl="0" eaLnBrk="0">
                <a:lnSpc>
                  <a:spcPct val="173000"/>
                </a:lnSpc>
              </a:pPr>
              <a:endParaRPr lang="en-US" altLang="en-US" sz="1000" dirty="0"/>
            </a:p>
            <a:p>
              <a:pPr algn="l" rtl="0" eaLnBrk="0">
                <a:lnSpc>
                  <a:spcPct val="6000"/>
                </a:lnSpc>
              </a:pPr>
              <a:endParaRPr lang="en-US" altLang="en-US" sz="100" dirty="0"/>
            </a:p>
            <a:p>
              <a:pPr marL="404495" algn="l" rtl="0" eaLnBrk="0">
                <a:lnSpc>
                  <a:spcPct val="95000"/>
                </a:lnSpc>
              </a:pP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ministry of personnel</a:t>
              </a:r>
              <a:endPar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aphicFrame>
        <p:nvGraphicFramePr>
          <p:cNvPr id="80" name="table 80"/>
          <p:cNvGraphicFramePr>
            <a:graphicFrameLocks noGrp="1"/>
          </p:cNvGraphicFramePr>
          <p:nvPr>
            <p:custDataLst>
              <p:tags r:id="rId8"/>
            </p:custDataLst>
          </p:nvPr>
        </p:nvGraphicFramePr>
        <p:xfrm>
          <a:off x="5540202" y="3415668"/>
          <a:ext cx="777240" cy="1491615"/>
        </p:xfrm>
        <a:graphic>
          <a:graphicData uri="http://schemas.openxmlformats.org/drawingml/2006/table">
            <a:tbl>
              <a:tblPr/>
              <a:tblGrid>
                <a:gridCol w="777240"/>
              </a:tblGrid>
              <a:tr h="1491615">
                <a:tc>
                  <a:txBody>
                    <a:bodyPr/>
                    <a:lstStyle/>
                    <a:p>
                      <a:pPr algn="l" rtl="0" eaLnBrk="0">
                        <a:lnSpc>
                          <a:spcPct val="164000"/>
                        </a:lnSpc>
                      </a:pPr>
                      <a:endParaRPr lang="en-US" altLang="en-US" sz="1000" dirty="0"/>
                    </a:p>
                    <a:p>
                      <a:pPr algn="l" rtl="0" eaLnBrk="0">
                        <a:lnSpc>
                          <a:spcPct val="7000"/>
                        </a:lnSpc>
                      </a:pPr>
                      <a:endParaRPr lang="en-US" altLang="en-US" sz="100" dirty="0"/>
                    </a:p>
                    <a:p>
                      <a:pPr marL="391795" algn="l" rtl="0" eaLnBrk="0">
                        <a:lnSpc>
                          <a:spcPct val="95000"/>
                        </a:lnSpc>
                      </a:pP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financial department</a:t>
                      </a:r>
                      <a:endPar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eaVert">
                    <a:lnL w="12700" cap="flat" cmpd="sng" algn="ctr">
                      <a:solidFill>
                        <a:srgbClr val="385D8A"/>
                      </a:solidFill>
                      <a:prstDash val="solid"/>
                      <a:round/>
                      <a:headEnd type="none" w="med" len="med"/>
                      <a:tailEnd type="none" w="med" len="med"/>
                    </a:lnL>
                    <a:lnR w="12700" cap="flat" cmpd="sng" algn="ctr">
                      <a:solidFill>
                        <a:srgbClr val="385D8A"/>
                      </a:solidFill>
                      <a:prstDash val="solid"/>
                      <a:round/>
                      <a:headEnd type="none" w="med" len="med"/>
                      <a:tailEnd type="none" w="med" len="med"/>
                    </a:lnR>
                    <a:lnT w="12700" cap="flat" cmpd="sng" algn="ctr">
                      <a:solidFill>
                        <a:srgbClr val="385D8A"/>
                      </a:solidFill>
                      <a:prstDash val="solid"/>
                      <a:round/>
                      <a:headEnd type="none" w="med" len="med"/>
                      <a:tailEnd type="none" w="med" len="med"/>
                    </a:lnT>
                    <a:lnB w="12700" cap="flat" cmpd="sng" algn="ctr">
                      <a:solidFill>
                        <a:srgbClr val="385D8A"/>
                      </a:solidFill>
                      <a:prstDash val="solid"/>
                      <a:round/>
                      <a:headEnd type="none" w="med" len="med"/>
                      <a:tailEnd type="none" w="med" len="med"/>
                    </a:lnB>
                    <a:solidFill>
                      <a:srgbClr val="4F81BD"/>
                    </a:solidFill>
                  </a:tcPr>
                </a:tc>
              </a:tr>
            </a:tbl>
          </a:graphicData>
        </a:graphic>
      </p:graphicFrame>
      <p:pic>
        <p:nvPicPr>
          <p:cNvPr id="81" name="picture 81"/>
          <p:cNvPicPr>
            <a:picLocks noChangeAspect="1"/>
          </p:cNvPicPr>
          <p:nvPr/>
        </p:nvPicPr>
        <p:blipFill>
          <a:blip r:embed="rId9"/>
          <a:stretch>
            <a:fillRect/>
          </a:stretch>
        </p:blipFill>
        <p:spPr>
          <a:xfrm rot="21600000">
            <a:off x="6961216" y="3035973"/>
            <a:ext cx="123285" cy="461334"/>
          </a:xfrm>
          <a:prstGeom prst="rect">
            <a:avLst/>
          </a:prstGeom>
        </p:spPr>
      </p:pic>
      <p:grpSp>
        <p:nvGrpSpPr>
          <p:cNvPr id="22" name="group 22"/>
          <p:cNvGrpSpPr/>
          <p:nvPr/>
        </p:nvGrpSpPr>
        <p:grpSpPr>
          <a:xfrm rot="21600000">
            <a:off x="6667351" y="3402972"/>
            <a:ext cx="838617" cy="1504558"/>
            <a:chOff x="0" y="-12700"/>
            <a:chExt cx="838835" cy="1504950"/>
          </a:xfrm>
        </p:grpSpPr>
        <p:pic>
          <p:nvPicPr>
            <p:cNvPr id="82" name="picture 82"/>
            <p:cNvPicPr>
              <a:picLocks noChangeAspect="1"/>
            </p:cNvPicPr>
            <p:nvPr/>
          </p:nvPicPr>
          <p:blipFill>
            <a:blip r:embed="rId10"/>
            <a:stretch>
              <a:fillRect/>
            </a:stretch>
          </p:blipFill>
          <p:spPr>
            <a:xfrm rot="21600000">
              <a:off x="0" y="0"/>
              <a:ext cx="712787" cy="1479550"/>
            </a:xfrm>
            <a:prstGeom prst="rect">
              <a:avLst/>
            </a:prstGeom>
          </p:spPr>
        </p:pic>
        <p:sp>
          <p:nvSpPr>
            <p:cNvPr id="83" name="textbox 83"/>
            <p:cNvSpPr/>
            <p:nvPr/>
          </p:nvSpPr>
          <p:spPr>
            <a:xfrm>
              <a:off x="123190" y="-12700"/>
              <a:ext cx="715645" cy="1504950"/>
            </a:xfrm>
            <a:prstGeom prst="rect">
              <a:avLst/>
            </a:prstGeom>
          </p:spPr>
          <p:txBody>
            <a:bodyPr vert="eaVert" wrap="square" lIns="0" tIns="0" rIns="0" bIns="0"/>
            <a:lstStyle/>
            <a:p>
              <a:pPr algn="l" rtl="0" eaLnBrk="0">
                <a:lnSpc>
                  <a:spcPct val="172000"/>
                </a:lnSpc>
              </a:pPr>
              <a:endParaRPr lang="en-US" altLang="en-US" sz="1000" dirty="0"/>
            </a:p>
            <a:p>
              <a:pPr algn="l" rtl="0" eaLnBrk="0">
                <a:lnSpc>
                  <a:spcPct val="6000"/>
                </a:lnSpc>
              </a:pPr>
              <a:endParaRPr lang="en-US" altLang="en-US" sz="100" dirty="0"/>
            </a:p>
            <a:p>
              <a:pPr marL="404495" algn="l" rtl="0" eaLnBrk="0">
                <a:lnSpc>
                  <a:spcPct val="96000"/>
                </a:lnSpc>
              </a:pP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Warehouse department</a:t>
              </a:r>
              <a:endPar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pic>
        <p:nvPicPr>
          <p:cNvPr id="84" name="picture 84"/>
          <p:cNvPicPr>
            <a:picLocks noChangeAspect="1"/>
          </p:cNvPicPr>
          <p:nvPr/>
        </p:nvPicPr>
        <p:blipFill>
          <a:blip r:embed="rId11"/>
          <a:stretch>
            <a:fillRect/>
          </a:stretch>
        </p:blipFill>
        <p:spPr>
          <a:xfrm rot="21600000">
            <a:off x="9233924" y="3018516"/>
            <a:ext cx="123285" cy="478791"/>
          </a:xfrm>
          <a:prstGeom prst="rect">
            <a:avLst/>
          </a:prstGeom>
        </p:spPr>
      </p:pic>
      <p:grpSp>
        <p:nvGrpSpPr>
          <p:cNvPr id="24" name="group 24"/>
          <p:cNvGrpSpPr/>
          <p:nvPr/>
        </p:nvGrpSpPr>
        <p:grpSpPr>
          <a:xfrm rot="21600000">
            <a:off x="8633434" y="3291241"/>
            <a:ext cx="1209360" cy="1616289"/>
            <a:chOff x="-344805" y="-124460"/>
            <a:chExt cx="1209675" cy="1616710"/>
          </a:xfrm>
        </p:grpSpPr>
        <p:pic>
          <p:nvPicPr>
            <p:cNvPr id="85" name="picture 85"/>
            <p:cNvPicPr>
              <a:picLocks noChangeAspect="1"/>
            </p:cNvPicPr>
            <p:nvPr/>
          </p:nvPicPr>
          <p:blipFill>
            <a:blip r:embed="rId12"/>
            <a:stretch>
              <a:fillRect/>
            </a:stretch>
          </p:blipFill>
          <p:spPr>
            <a:xfrm rot="21600000">
              <a:off x="0" y="0"/>
              <a:ext cx="712787" cy="1479550"/>
            </a:xfrm>
            <a:prstGeom prst="rect">
              <a:avLst/>
            </a:prstGeom>
          </p:spPr>
        </p:pic>
        <p:sp>
          <p:nvSpPr>
            <p:cNvPr id="86" name="textbox 86"/>
            <p:cNvSpPr/>
            <p:nvPr/>
          </p:nvSpPr>
          <p:spPr>
            <a:xfrm>
              <a:off x="-344805" y="-124460"/>
              <a:ext cx="1209675" cy="1616710"/>
            </a:xfrm>
            <a:prstGeom prst="rect">
              <a:avLst/>
            </a:prstGeom>
          </p:spPr>
          <p:txBody>
            <a:bodyPr vert="eaVert" wrap="square" lIns="0" tIns="0" rIns="0" bIns="0"/>
            <a:lstStyle/>
            <a:p>
              <a:pPr algn="l" rtl="0" eaLnBrk="0">
                <a:lnSpc>
                  <a:spcPct val="173000"/>
                </a:lnSpc>
              </a:pPr>
              <a:endParaRPr lang="en-US" altLang="en-US" sz="1000" dirty="0"/>
            </a:p>
            <a:p>
              <a:pPr algn="l" rtl="0" eaLnBrk="0">
                <a:lnSpc>
                  <a:spcPct val="6000"/>
                </a:lnSpc>
              </a:pPr>
              <a:endParaRPr lang="en-US" altLang="en-US" sz="100" dirty="0"/>
            </a:p>
            <a:p>
              <a:pPr marL="404495" algn="l" rtl="0" eaLnBrk="0">
                <a:lnSpc>
                  <a:spcPct val="95000"/>
                </a:lnSpc>
              </a:pP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production department</a:t>
              </a:r>
              <a:endPar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26" name="group 26"/>
          <p:cNvGrpSpPr/>
          <p:nvPr/>
        </p:nvGrpSpPr>
        <p:grpSpPr>
          <a:xfrm rot="21600000">
            <a:off x="139346" y="3402972"/>
            <a:ext cx="832268" cy="1692469"/>
            <a:chOff x="-106680" y="-12700"/>
            <a:chExt cx="832485" cy="1692910"/>
          </a:xfrm>
        </p:grpSpPr>
        <p:pic>
          <p:nvPicPr>
            <p:cNvPr id="87" name="picture 87"/>
            <p:cNvPicPr>
              <a:picLocks noChangeAspect="1"/>
            </p:cNvPicPr>
            <p:nvPr/>
          </p:nvPicPr>
          <p:blipFill>
            <a:blip r:embed="rId13"/>
            <a:stretch>
              <a:fillRect/>
            </a:stretch>
          </p:blipFill>
          <p:spPr>
            <a:xfrm rot="21600000">
              <a:off x="0" y="0"/>
              <a:ext cx="712787" cy="1479550"/>
            </a:xfrm>
            <a:prstGeom prst="rect">
              <a:avLst/>
            </a:prstGeom>
          </p:spPr>
        </p:pic>
        <p:sp>
          <p:nvSpPr>
            <p:cNvPr id="88" name="textbox 88"/>
            <p:cNvSpPr/>
            <p:nvPr/>
          </p:nvSpPr>
          <p:spPr>
            <a:xfrm>
              <a:off x="-106680" y="-12700"/>
              <a:ext cx="832485" cy="1692910"/>
            </a:xfrm>
            <a:prstGeom prst="rect">
              <a:avLst/>
            </a:prstGeom>
          </p:spPr>
          <p:txBody>
            <a:bodyPr vert="horz" wrap="square" lIns="0" tIns="0" rIns="0" bIns="0"/>
            <a:lstStyle/>
            <a:p>
              <a:pPr algn="l" rtl="0" eaLnBrk="0">
                <a:lnSpc>
                  <a:spcPct val="106000"/>
                </a:lnSpc>
              </a:pPr>
              <a:endParaRPr lang="en-US" altLang="en-US" sz="1000" dirty="0"/>
            </a:p>
            <a:p>
              <a:pPr algn="l" rtl="0" eaLnBrk="0">
                <a:lnSpc>
                  <a:spcPct val="107000"/>
                </a:lnSpc>
              </a:pPr>
              <a:endParaRPr lang="en-US" altLang="en-US" sz="1000" dirty="0"/>
            </a:p>
            <a:p>
              <a:pPr marL="333375" algn="l" rtl="0" eaLnBrk="0">
                <a:lnSpc>
                  <a:spcPct val="77000"/>
                </a:lnSpc>
                <a:spcBef>
                  <a:spcPts val="0"/>
                </a:spcBef>
              </a:pPr>
              <a:r>
                <a:rPr lang="en-US" sz="1500" spc="0" dirty="0">
                  <a:solidFill>
                    <a:srgbClr val="FFFFFF">
                      <a:alpha val="100000"/>
                    </a:srgbClr>
                  </a:solidFill>
                  <a:latin typeface="Calibri" panose="020F0502020204030204"/>
                  <a:ea typeface="Calibri" panose="020F0502020204030204"/>
                  <a:cs typeface="Calibri" panose="020F0502020204030204"/>
                </a:rPr>
                <a:t> </a:t>
              </a:r>
              <a:r>
                <a:rPr sz="1500" spc="0" dirty="0">
                  <a:solidFill>
                    <a:srgbClr val="FFFFFF">
                      <a:alpha val="100000"/>
                    </a:srgbClr>
                  </a:solidFill>
                  <a:latin typeface="Calibri" panose="020F0502020204030204"/>
                  <a:ea typeface="Calibri" panose="020F0502020204030204"/>
                  <a:cs typeface="Calibri" panose="020F0502020204030204"/>
                </a:rPr>
                <a:t>P</a:t>
              </a:r>
              <a:endParaRPr lang="en-US" altLang="en-US" sz="1500" dirty="0"/>
            </a:p>
            <a:p>
              <a:pPr marL="299085" algn="l" rtl="0" eaLnBrk="0">
                <a:lnSpc>
                  <a:spcPct val="77000"/>
                </a:lnSpc>
                <a:spcBef>
                  <a:spcPts val="535"/>
                </a:spcBef>
              </a:pPr>
              <a:r>
                <a:rPr lang="en-US" sz="1500" spc="0" dirty="0">
                  <a:solidFill>
                    <a:srgbClr val="FFFFFF">
                      <a:alpha val="100000"/>
                    </a:srgbClr>
                  </a:solidFill>
                  <a:latin typeface="Calibri" panose="020F0502020204030204"/>
                  <a:ea typeface="Calibri" panose="020F0502020204030204"/>
                  <a:cs typeface="Calibri" panose="020F0502020204030204"/>
                </a:rPr>
                <a:t> </a:t>
              </a:r>
              <a:r>
                <a:rPr sz="1500" spc="0" dirty="0">
                  <a:solidFill>
                    <a:srgbClr val="FFFFFF">
                      <a:alpha val="100000"/>
                    </a:srgbClr>
                  </a:solidFill>
                  <a:latin typeface="Calibri" panose="020F0502020204030204"/>
                  <a:ea typeface="Calibri" panose="020F0502020204030204"/>
                  <a:cs typeface="Calibri" panose="020F0502020204030204"/>
                </a:rPr>
                <a:t>M</a:t>
              </a:r>
              <a:endParaRPr lang="en-US" altLang="en-US" sz="1500" dirty="0"/>
            </a:p>
            <a:p>
              <a:pPr marL="323850" algn="l" rtl="0" eaLnBrk="0">
                <a:lnSpc>
                  <a:spcPct val="78000"/>
                </a:lnSpc>
                <a:spcBef>
                  <a:spcPts val="515"/>
                </a:spcBef>
              </a:pPr>
              <a:r>
                <a:rPr lang="en-US" sz="1500" spc="0" dirty="0">
                  <a:solidFill>
                    <a:srgbClr val="FFFFFF">
                      <a:alpha val="100000"/>
                    </a:srgbClr>
                  </a:solidFill>
                  <a:latin typeface="Calibri" panose="020F0502020204030204"/>
                  <a:ea typeface="Calibri" panose="020F0502020204030204"/>
                  <a:cs typeface="Calibri" panose="020F0502020204030204"/>
                </a:rPr>
                <a:t> </a:t>
              </a:r>
              <a:r>
                <a:rPr sz="1500" spc="0" dirty="0">
                  <a:solidFill>
                    <a:srgbClr val="FFFFFF">
                      <a:alpha val="100000"/>
                    </a:srgbClr>
                  </a:solidFill>
                  <a:latin typeface="Calibri" panose="020F0502020204030204"/>
                  <a:ea typeface="Calibri" panose="020F0502020204030204"/>
                  <a:cs typeface="Calibri" panose="020F0502020204030204"/>
                </a:rPr>
                <a:t>C</a:t>
              </a:r>
              <a:endParaRPr lang="en-US" altLang="en-US" sz="1500" dirty="0"/>
            </a:p>
            <a:p>
              <a:pPr marL="277495" algn="l" rtl="0" eaLnBrk="0">
                <a:lnSpc>
                  <a:spcPct val="100000"/>
                </a:lnSpc>
                <a:spcBef>
                  <a:spcPts val="200"/>
                </a:spcBef>
              </a:pPr>
              <a:r>
                <a:rPr sz="1500" spc="1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Department</a:t>
              </a:r>
              <a:endParaRPr sz="1500" spc="1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28" name="group 28"/>
          <p:cNvGrpSpPr/>
          <p:nvPr/>
        </p:nvGrpSpPr>
        <p:grpSpPr>
          <a:xfrm rot="21600000">
            <a:off x="3170999" y="3291241"/>
            <a:ext cx="903370" cy="1616289"/>
            <a:chOff x="-133350" y="-124460"/>
            <a:chExt cx="903605" cy="1616710"/>
          </a:xfrm>
        </p:grpSpPr>
        <p:pic>
          <p:nvPicPr>
            <p:cNvPr id="89" name="picture 89"/>
            <p:cNvPicPr>
              <a:picLocks noChangeAspect="1"/>
            </p:cNvPicPr>
            <p:nvPr/>
          </p:nvPicPr>
          <p:blipFill>
            <a:blip r:embed="rId14"/>
            <a:stretch>
              <a:fillRect/>
            </a:stretch>
          </p:blipFill>
          <p:spPr>
            <a:xfrm rot="21600000">
              <a:off x="0" y="0"/>
              <a:ext cx="711200" cy="1479550"/>
            </a:xfrm>
            <a:prstGeom prst="rect">
              <a:avLst/>
            </a:prstGeom>
          </p:spPr>
        </p:pic>
        <p:sp>
          <p:nvSpPr>
            <p:cNvPr id="90" name="textbox 90"/>
            <p:cNvSpPr/>
            <p:nvPr/>
          </p:nvSpPr>
          <p:spPr>
            <a:xfrm>
              <a:off x="-133350" y="-124460"/>
              <a:ext cx="903605" cy="1616710"/>
            </a:xfrm>
            <a:prstGeom prst="rect">
              <a:avLst/>
            </a:prstGeom>
          </p:spPr>
          <p:txBody>
            <a:bodyPr vert="eaVert" wrap="square" lIns="0" tIns="0" rIns="0" bIns="0"/>
            <a:lstStyle/>
            <a:p>
              <a:pPr algn="l" rtl="0" eaLnBrk="0">
                <a:lnSpc>
                  <a:spcPct val="172000"/>
                </a:lnSpc>
              </a:pPr>
              <a:endParaRPr lang="en-US" altLang="en-US" sz="1000" dirty="0"/>
            </a:p>
            <a:p>
              <a:pPr marL="404495" algn="l" rtl="0" eaLnBrk="0">
                <a:lnSpc>
                  <a:spcPct val="96000"/>
                </a:lnSpc>
                <a:spcBef>
                  <a:spcPts val="0"/>
                </a:spcBef>
              </a:pP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business department</a:t>
              </a:r>
              <a:endPar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pic>
        <p:nvPicPr>
          <p:cNvPr id="91" name="picture 91"/>
          <p:cNvPicPr>
            <a:picLocks noChangeAspect="1"/>
          </p:cNvPicPr>
          <p:nvPr/>
        </p:nvPicPr>
        <p:blipFill>
          <a:blip r:embed="rId15"/>
          <a:stretch>
            <a:fillRect/>
          </a:stretch>
        </p:blipFill>
        <p:spPr>
          <a:xfrm rot="21600000">
            <a:off x="11324117" y="3018313"/>
            <a:ext cx="129633" cy="480798"/>
          </a:xfrm>
          <a:prstGeom prst="rect">
            <a:avLst/>
          </a:prstGeom>
        </p:spPr>
      </p:pic>
      <p:grpSp>
        <p:nvGrpSpPr>
          <p:cNvPr id="30" name="group 30"/>
          <p:cNvGrpSpPr/>
          <p:nvPr/>
        </p:nvGrpSpPr>
        <p:grpSpPr>
          <a:xfrm rot="21600000">
            <a:off x="10990258" y="3404559"/>
            <a:ext cx="879881" cy="1503289"/>
            <a:chOff x="-40005" y="-12700"/>
            <a:chExt cx="880110" cy="1503680"/>
          </a:xfrm>
        </p:grpSpPr>
        <p:pic>
          <p:nvPicPr>
            <p:cNvPr id="92" name="picture 92"/>
            <p:cNvPicPr>
              <a:picLocks noChangeAspect="1"/>
            </p:cNvPicPr>
            <p:nvPr/>
          </p:nvPicPr>
          <p:blipFill>
            <a:blip r:embed="rId16"/>
            <a:stretch>
              <a:fillRect/>
            </a:stretch>
          </p:blipFill>
          <p:spPr>
            <a:xfrm rot="21600000">
              <a:off x="0" y="0"/>
              <a:ext cx="711200" cy="1477962"/>
            </a:xfrm>
            <a:prstGeom prst="rect">
              <a:avLst/>
            </a:prstGeom>
          </p:spPr>
        </p:pic>
        <p:sp>
          <p:nvSpPr>
            <p:cNvPr id="93" name="textbox 93"/>
            <p:cNvSpPr/>
            <p:nvPr/>
          </p:nvSpPr>
          <p:spPr>
            <a:xfrm>
              <a:off x="-40005" y="-12700"/>
              <a:ext cx="880110" cy="1503680"/>
            </a:xfrm>
            <a:prstGeom prst="rect">
              <a:avLst/>
            </a:prstGeom>
          </p:spPr>
          <p:txBody>
            <a:bodyPr vert="eaVert" wrap="square" lIns="0" tIns="0" rIns="0" bIns="0"/>
            <a:lstStyle/>
            <a:p>
              <a:pPr algn="l" rtl="0" eaLnBrk="0">
                <a:lnSpc>
                  <a:spcPct val="172000"/>
                </a:lnSpc>
              </a:pPr>
              <a:endParaRPr lang="en-US" altLang="en-US" sz="1000" dirty="0"/>
            </a:p>
            <a:p>
              <a:pPr marL="403860" algn="l" rtl="0" eaLnBrk="0">
                <a:lnSpc>
                  <a:spcPct val="95000"/>
                </a:lnSpc>
                <a:spcBef>
                  <a:spcPts val="5"/>
                </a:spcBef>
              </a:pP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quality department</a:t>
              </a:r>
              <a:endPar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pic>
        <p:nvPicPr>
          <p:cNvPr id="94" name="picture 94"/>
          <p:cNvPicPr>
            <a:picLocks noChangeAspect="1"/>
          </p:cNvPicPr>
          <p:nvPr/>
        </p:nvPicPr>
        <p:blipFill>
          <a:blip r:embed="rId17"/>
          <a:stretch>
            <a:fillRect/>
          </a:stretch>
        </p:blipFill>
        <p:spPr>
          <a:xfrm rot="21600000">
            <a:off x="1713170" y="513762"/>
            <a:ext cx="1278712" cy="721961"/>
          </a:xfrm>
          <a:prstGeom prst="rect">
            <a:avLst/>
          </a:prstGeom>
        </p:spPr>
      </p:pic>
      <p:sp>
        <p:nvSpPr>
          <p:cNvPr id="95" name="rect"/>
          <p:cNvSpPr/>
          <p:nvPr/>
        </p:nvSpPr>
        <p:spPr>
          <a:xfrm>
            <a:off x="7505269" y="1815885"/>
            <a:ext cx="1447486" cy="533768"/>
          </a:xfrm>
          <a:prstGeom prst="rect">
            <a:avLst/>
          </a:prstGeom>
          <a:solidFill>
            <a:srgbClr val="4F81BD">
              <a:alpha val="100000"/>
            </a:srgbClr>
          </a:solidFill>
          <a:ln cap="flat">
            <a:noFill/>
            <a:prstDash val="solid"/>
            <a:miter lim="0"/>
          </a:ln>
        </p:spPr>
        <p:txBody>
          <a:bodyPr rtlCol="0"/>
          <a:lstStyle/>
          <a:p>
            <a:pPr algn="ctr"/>
            <a:endParaRPr lang="zh-CN" altLang="en-US"/>
          </a:p>
        </p:txBody>
      </p:sp>
      <p:sp>
        <p:nvSpPr>
          <p:cNvPr id="96" name="rect"/>
          <p:cNvSpPr/>
          <p:nvPr/>
        </p:nvSpPr>
        <p:spPr>
          <a:xfrm>
            <a:off x="7492636" y="1803188"/>
            <a:ext cx="1472816" cy="558655"/>
          </a:xfrm>
          <a:prstGeom prst="rect">
            <a:avLst/>
          </a:prstGeom>
          <a:solidFill>
            <a:srgbClr val="4F81BD">
              <a:alpha val="100000"/>
            </a:srgbClr>
          </a:solidFill>
          <a:ln cap="flat">
            <a:noFill/>
            <a:prstDash val="solid"/>
            <a:miter lim="0"/>
          </a:ln>
        </p:spPr>
        <p:txBody>
          <a:bodyPr rtlCol="0"/>
          <a:lstStyle/>
          <a:p>
            <a:pPr algn="ctr"/>
            <a:endParaRPr lang="zh-CN" altLang="en-US"/>
          </a:p>
        </p:txBody>
      </p:sp>
      <p:sp>
        <p:nvSpPr>
          <p:cNvPr id="97" name="textbox 97"/>
          <p:cNvSpPr/>
          <p:nvPr/>
        </p:nvSpPr>
        <p:spPr>
          <a:xfrm>
            <a:off x="5837305" y="1803188"/>
            <a:ext cx="3141162" cy="483744"/>
          </a:xfrm>
          <a:prstGeom prst="rect">
            <a:avLst/>
          </a:prstGeom>
        </p:spPr>
        <p:txBody>
          <a:bodyPr vert="horz" wrap="square" lIns="0" tIns="0" rIns="0" bIns="0"/>
          <a:lstStyle/>
          <a:p>
            <a:pPr algn="l" rtl="0" eaLnBrk="0">
              <a:lnSpc>
                <a:spcPct val="80000"/>
              </a:lnSpc>
            </a:pPr>
            <a:endParaRPr lang="en-US" altLang="en-US" sz="100" dirty="0"/>
          </a:p>
          <a:p>
            <a:pPr marL="1658620" algn="l" rtl="0" eaLnBrk="0">
              <a:lnSpc>
                <a:spcPct val="100000"/>
              </a:lnSpc>
              <a:tabLst>
                <a:tab pos="1894205" algn="l"/>
              </a:tabLst>
            </a:pPr>
            <a:r>
              <a:rPr sz="1500" spc="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	</a:t>
            </a: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management representative</a:t>
            </a:r>
            <a:endPar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98" name="picture 98"/>
          <p:cNvPicPr>
            <a:picLocks noChangeAspect="1"/>
          </p:cNvPicPr>
          <p:nvPr/>
        </p:nvPicPr>
        <p:blipFill>
          <a:blip r:embed="rId18"/>
          <a:stretch>
            <a:fillRect/>
          </a:stretch>
        </p:blipFill>
        <p:spPr>
          <a:xfrm rot="21600000">
            <a:off x="5850255" y="2039283"/>
            <a:ext cx="1645301" cy="123284"/>
          </a:xfrm>
          <a:prstGeom prst="rect">
            <a:avLst/>
          </a:prstGeom>
        </p:spPr>
      </p:pic>
      <p:sp>
        <p:nvSpPr>
          <p:cNvPr id="99" name="textbox 99"/>
          <p:cNvSpPr/>
          <p:nvPr/>
        </p:nvSpPr>
        <p:spPr>
          <a:xfrm>
            <a:off x="6456269" y="316406"/>
            <a:ext cx="5564326" cy="430418"/>
          </a:xfrm>
          <a:prstGeom prst="rect">
            <a:avLst/>
          </a:prstGeom>
        </p:spPr>
        <p:txBody>
          <a:bodyPr vert="horz" wrap="square" lIns="0" tIns="0" rIns="0" bIns="0"/>
          <a:lstStyle/>
          <a:p>
            <a:pPr algn="l" rtl="0" eaLnBrk="0">
              <a:lnSpc>
                <a:spcPct val="94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Organizational structure diagram</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100" name="picture 100"/>
          <p:cNvPicPr>
            <a:picLocks noChangeAspect="1"/>
          </p:cNvPicPr>
          <p:nvPr/>
        </p:nvPicPr>
        <p:blipFill>
          <a:blip r:embed="rId19"/>
          <a:stretch>
            <a:fillRect/>
          </a:stretch>
        </p:blipFill>
        <p:spPr>
          <a:xfrm rot="21600000">
            <a:off x="10817735" y="5054748"/>
            <a:ext cx="1142385" cy="131220"/>
          </a:xfrm>
          <a:prstGeom prst="rect">
            <a:avLst/>
          </a:prstGeom>
        </p:spPr>
      </p:pic>
      <p:pic>
        <p:nvPicPr>
          <p:cNvPr id="101" name="picture 101"/>
          <p:cNvPicPr>
            <a:picLocks noChangeAspect="1"/>
          </p:cNvPicPr>
          <p:nvPr/>
        </p:nvPicPr>
        <p:blipFill>
          <a:blip r:embed="rId20"/>
          <a:stretch>
            <a:fillRect/>
          </a:stretch>
        </p:blipFill>
        <p:spPr>
          <a:xfrm rot="21600000">
            <a:off x="11196579" y="4852934"/>
            <a:ext cx="425974" cy="1613115"/>
          </a:xfrm>
          <a:prstGeom prst="rect">
            <a:avLst/>
          </a:prstGeom>
        </p:spPr>
      </p:pic>
      <p:pic>
        <p:nvPicPr>
          <p:cNvPr id="102" name="picture 102"/>
          <p:cNvPicPr>
            <a:picLocks noChangeAspect="1"/>
          </p:cNvPicPr>
          <p:nvPr/>
        </p:nvPicPr>
        <p:blipFill>
          <a:blip r:embed="rId21"/>
          <a:stretch>
            <a:fillRect/>
          </a:stretch>
        </p:blipFill>
        <p:spPr>
          <a:xfrm rot="21600000">
            <a:off x="6477052" y="5030941"/>
            <a:ext cx="1142385" cy="131220"/>
          </a:xfrm>
          <a:prstGeom prst="rect">
            <a:avLst/>
          </a:prstGeom>
        </p:spPr>
      </p:pic>
      <p:grpSp>
        <p:nvGrpSpPr>
          <p:cNvPr id="32" name="group 32"/>
          <p:cNvGrpSpPr/>
          <p:nvPr/>
        </p:nvGrpSpPr>
        <p:grpSpPr>
          <a:xfrm rot="21600000">
            <a:off x="7335426" y="5059293"/>
            <a:ext cx="438670" cy="1437266"/>
            <a:chOff x="-41364" y="-12700"/>
            <a:chExt cx="438784" cy="1437640"/>
          </a:xfrm>
        </p:grpSpPr>
        <p:pic>
          <p:nvPicPr>
            <p:cNvPr id="103" name="picture 103"/>
            <p:cNvPicPr>
              <a:picLocks noChangeAspect="1"/>
            </p:cNvPicPr>
            <p:nvPr/>
          </p:nvPicPr>
          <p:blipFill>
            <a:blip r:embed="rId22"/>
            <a:stretch>
              <a:fillRect/>
            </a:stretch>
          </p:blipFill>
          <p:spPr>
            <a:xfrm rot="21600000">
              <a:off x="-40729" y="0"/>
              <a:ext cx="424815" cy="1424940"/>
            </a:xfrm>
            <a:prstGeom prst="rect">
              <a:avLst/>
            </a:prstGeom>
          </p:spPr>
        </p:pic>
        <p:sp>
          <p:nvSpPr>
            <p:cNvPr id="104" name="textbox 104"/>
            <p:cNvSpPr/>
            <p:nvPr/>
          </p:nvSpPr>
          <p:spPr>
            <a:xfrm>
              <a:off x="-41364" y="-12700"/>
              <a:ext cx="438784" cy="1419860"/>
            </a:xfrm>
            <a:prstGeom prst="rect">
              <a:avLst/>
            </a:prstGeom>
          </p:spPr>
          <p:txBody>
            <a:bodyPr vert="eaVert" wrap="square" lIns="0" tIns="0" rIns="0" bIns="0"/>
            <a:lstStyle/>
            <a:p>
              <a:pPr algn="l" rtl="0" eaLnBrk="0">
                <a:lnSpc>
                  <a:spcPct val="113000"/>
                </a:lnSpc>
              </a:pPr>
              <a:endParaRPr lang="en-US" altLang="en-US" sz="600" dirty="0"/>
            </a:p>
            <a:p>
              <a:pPr marL="506095" algn="l" rtl="0" eaLnBrk="0">
                <a:lnSpc>
                  <a:spcPct val="96000"/>
                </a:lnSpc>
                <a:spcBef>
                  <a:spcPts val="0"/>
                </a:spcBef>
              </a:pPr>
              <a:r>
                <a:rPr sz="12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Finished warehouse</a:t>
              </a:r>
              <a:endParaRPr sz="12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34" name="group 34"/>
          <p:cNvGrpSpPr/>
          <p:nvPr/>
        </p:nvGrpSpPr>
        <p:grpSpPr>
          <a:xfrm rot="21600000">
            <a:off x="10655700" y="5071990"/>
            <a:ext cx="474222" cy="1456310"/>
            <a:chOff x="-12700" y="-12700"/>
            <a:chExt cx="474345" cy="1456689"/>
          </a:xfrm>
        </p:grpSpPr>
        <p:pic>
          <p:nvPicPr>
            <p:cNvPr id="105" name="picture 105"/>
            <p:cNvPicPr>
              <a:picLocks noChangeAspect="1"/>
            </p:cNvPicPr>
            <p:nvPr/>
          </p:nvPicPr>
          <p:blipFill>
            <a:blip r:embed="rId23"/>
            <a:stretch>
              <a:fillRect/>
            </a:stretch>
          </p:blipFill>
          <p:spPr>
            <a:xfrm rot="21600000">
              <a:off x="0" y="0"/>
              <a:ext cx="461645" cy="1386205"/>
            </a:xfrm>
            <a:prstGeom prst="rect">
              <a:avLst/>
            </a:prstGeom>
          </p:spPr>
        </p:pic>
        <p:sp>
          <p:nvSpPr>
            <p:cNvPr id="106" name="textbox 106"/>
            <p:cNvSpPr/>
            <p:nvPr/>
          </p:nvSpPr>
          <p:spPr>
            <a:xfrm>
              <a:off x="-12700" y="-12700"/>
              <a:ext cx="411480" cy="1456689"/>
            </a:xfrm>
            <a:prstGeom prst="rect">
              <a:avLst/>
            </a:prstGeom>
          </p:spPr>
          <p:txBody>
            <a:bodyPr vert="horz" wrap="square" lIns="0" tIns="0" rIns="0" bIns="0"/>
            <a:lstStyle/>
            <a:p>
              <a:pPr algn="l" rtl="0" eaLnBrk="0">
                <a:lnSpc>
                  <a:spcPct val="118000"/>
                </a:lnSpc>
              </a:pPr>
              <a:endParaRPr lang="en-US" altLang="en-US" sz="1000" dirty="0"/>
            </a:p>
            <a:p>
              <a:pPr algn="l" rtl="0" eaLnBrk="0">
                <a:lnSpc>
                  <a:spcPct val="118000"/>
                </a:lnSpc>
              </a:pPr>
              <a:endParaRPr lang="en-US" altLang="en-US" sz="1000" dirty="0"/>
            </a:p>
            <a:p>
              <a:pPr algn="l" rtl="0" eaLnBrk="0">
                <a:lnSpc>
                  <a:spcPct val="118000"/>
                </a:lnSpc>
              </a:pPr>
              <a:endParaRPr lang="en-US" altLang="en-US" sz="1000" dirty="0"/>
            </a:p>
            <a:p>
              <a:pPr algn="l" rtl="0" eaLnBrk="0">
                <a:lnSpc>
                  <a:spcPct val="9000"/>
                </a:lnSpc>
              </a:pPr>
              <a:endParaRPr lang="en-US" altLang="en-US" sz="100" dirty="0"/>
            </a:p>
            <a:p>
              <a:pPr marL="196215" algn="l" rtl="0" eaLnBrk="0">
                <a:lnSpc>
                  <a:spcPct val="77000"/>
                </a:lnSpc>
              </a:pPr>
              <a:r>
                <a:rPr sz="1500" spc="0" dirty="0">
                  <a:solidFill>
                    <a:srgbClr val="FFFFFF">
                      <a:alpha val="100000"/>
                    </a:srgbClr>
                  </a:solidFill>
                  <a:latin typeface="Calibri" panose="020F0502020204030204"/>
                  <a:ea typeface="Calibri" panose="020F0502020204030204"/>
                  <a:cs typeface="Calibri" panose="020F0502020204030204"/>
                </a:rPr>
                <a:t>I</a:t>
              </a:r>
              <a:endParaRPr lang="en-US" altLang="en-US" sz="1500" dirty="0"/>
            </a:p>
            <a:p>
              <a:pPr marL="146685" algn="l" rtl="0" eaLnBrk="0">
                <a:lnSpc>
                  <a:spcPct val="66000"/>
                </a:lnSpc>
                <a:spcBef>
                  <a:spcPts val="520"/>
                </a:spcBef>
              </a:pPr>
              <a:r>
                <a:rPr sz="1500" spc="10" dirty="0">
                  <a:solidFill>
                    <a:srgbClr val="FFFFFF">
                      <a:alpha val="100000"/>
                    </a:srgbClr>
                  </a:solidFill>
                  <a:latin typeface="Calibri" panose="020F0502020204030204"/>
                  <a:ea typeface="Calibri" panose="020F0502020204030204"/>
                  <a:cs typeface="Calibri" panose="020F0502020204030204"/>
                </a:rPr>
                <a:t>Q</a:t>
              </a:r>
              <a:endParaRPr lang="en-US" altLang="en-US" sz="1500" dirty="0"/>
            </a:p>
            <a:p>
              <a:pPr marL="160655" algn="l" rtl="0" eaLnBrk="0">
                <a:lnSpc>
                  <a:spcPts val="2130"/>
                </a:lnSpc>
              </a:pPr>
              <a:r>
                <a:rPr sz="1500" spc="0" dirty="0">
                  <a:solidFill>
                    <a:srgbClr val="FFFFFF">
                      <a:alpha val="100000"/>
                    </a:srgbClr>
                  </a:solidFill>
                  <a:latin typeface="Calibri" panose="020F0502020204030204"/>
                  <a:ea typeface="Calibri" panose="020F0502020204030204"/>
                  <a:cs typeface="Calibri" panose="020F0502020204030204"/>
                </a:rPr>
                <a:t>C</a:t>
              </a:r>
              <a:endParaRPr lang="en-US" altLang="en-US" sz="1500" dirty="0"/>
            </a:p>
          </p:txBody>
        </p:sp>
      </p:grpSp>
      <p:grpSp>
        <p:nvGrpSpPr>
          <p:cNvPr id="36" name="group 36"/>
          <p:cNvGrpSpPr/>
          <p:nvPr/>
        </p:nvGrpSpPr>
        <p:grpSpPr>
          <a:xfrm rot="21600000">
            <a:off x="11715874" y="5095796"/>
            <a:ext cx="384075" cy="1362317"/>
            <a:chOff x="0" y="0"/>
            <a:chExt cx="384175" cy="1362672"/>
          </a:xfrm>
        </p:grpSpPr>
        <p:pic>
          <p:nvPicPr>
            <p:cNvPr id="107" name="picture 107"/>
            <p:cNvPicPr>
              <a:picLocks noChangeAspect="1"/>
            </p:cNvPicPr>
            <p:nvPr/>
          </p:nvPicPr>
          <p:blipFill>
            <a:blip r:embed="rId24"/>
            <a:stretch>
              <a:fillRect/>
            </a:stretch>
          </p:blipFill>
          <p:spPr>
            <a:xfrm rot="21600000">
              <a:off x="0" y="0"/>
              <a:ext cx="384175" cy="1362672"/>
            </a:xfrm>
            <a:prstGeom prst="rect">
              <a:avLst/>
            </a:prstGeom>
          </p:spPr>
        </p:pic>
        <p:sp>
          <p:nvSpPr>
            <p:cNvPr id="108" name="textbox 108"/>
            <p:cNvSpPr/>
            <p:nvPr/>
          </p:nvSpPr>
          <p:spPr>
            <a:xfrm>
              <a:off x="-12700" y="-12700"/>
              <a:ext cx="409575" cy="1432560"/>
            </a:xfrm>
            <a:prstGeom prst="rect">
              <a:avLst/>
            </a:prstGeom>
          </p:spPr>
          <p:txBody>
            <a:bodyPr vert="horz" wrap="square" lIns="0" tIns="0" rIns="0" bIns="0"/>
            <a:lstStyle/>
            <a:p>
              <a:pPr algn="l" rtl="0" eaLnBrk="0">
                <a:lnSpc>
                  <a:spcPct val="112000"/>
                </a:lnSpc>
              </a:pPr>
              <a:endParaRPr lang="en-US" altLang="en-US" sz="1000" dirty="0"/>
            </a:p>
            <a:p>
              <a:pPr algn="l" rtl="0" eaLnBrk="0">
                <a:lnSpc>
                  <a:spcPct val="112000"/>
                </a:lnSpc>
              </a:pPr>
              <a:endParaRPr lang="en-US" altLang="en-US" sz="1000" dirty="0"/>
            </a:p>
            <a:p>
              <a:pPr algn="l" rtl="0" eaLnBrk="0">
                <a:lnSpc>
                  <a:spcPct val="113000"/>
                </a:lnSpc>
              </a:pPr>
              <a:endParaRPr lang="en-US" altLang="en-US" sz="1000" dirty="0"/>
            </a:p>
            <a:p>
              <a:pPr algn="l" rtl="0" eaLnBrk="0">
                <a:lnSpc>
                  <a:spcPct val="7000"/>
                </a:lnSpc>
              </a:pPr>
              <a:endParaRPr lang="en-US" altLang="en-US" sz="100" dirty="0"/>
            </a:p>
            <a:p>
              <a:pPr marL="146685" algn="l" rtl="0" eaLnBrk="0">
                <a:lnSpc>
                  <a:spcPct val="78000"/>
                </a:lnSpc>
              </a:pPr>
              <a:r>
                <a:rPr sz="1500" spc="0" dirty="0">
                  <a:solidFill>
                    <a:srgbClr val="FFFFFF">
                      <a:alpha val="100000"/>
                    </a:srgbClr>
                  </a:solidFill>
                  <a:latin typeface="Calibri" panose="020F0502020204030204"/>
                  <a:ea typeface="Calibri" panose="020F0502020204030204"/>
                  <a:cs typeface="Calibri" panose="020F0502020204030204"/>
                </a:rPr>
                <a:t>O</a:t>
              </a:r>
              <a:endParaRPr lang="en-US" altLang="en-US" sz="1500" dirty="0"/>
            </a:p>
            <a:p>
              <a:pPr marL="146050" algn="l" rtl="0" eaLnBrk="0">
                <a:lnSpc>
                  <a:spcPct val="66000"/>
                </a:lnSpc>
                <a:spcBef>
                  <a:spcPts val="520"/>
                </a:spcBef>
              </a:pPr>
              <a:r>
                <a:rPr sz="1500" spc="10" dirty="0">
                  <a:solidFill>
                    <a:srgbClr val="FFFFFF">
                      <a:alpha val="100000"/>
                    </a:srgbClr>
                  </a:solidFill>
                  <a:latin typeface="Calibri" panose="020F0502020204030204"/>
                  <a:ea typeface="Calibri" panose="020F0502020204030204"/>
                  <a:cs typeface="Calibri" panose="020F0502020204030204"/>
                </a:rPr>
                <a:t>Q</a:t>
              </a:r>
              <a:endParaRPr lang="en-US" altLang="en-US" sz="1500" dirty="0"/>
            </a:p>
            <a:p>
              <a:pPr marL="160020" algn="l" rtl="0" eaLnBrk="0">
                <a:lnSpc>
                  <a:spcPts val="2130"/>
                </a:lnSpc>
              </a:pPr>
              <a:r>
                <a:rPr sz="1500" spc="0" dirty="0">
                  <a:solidFill>
                    <a:srgbClr val="FFFFFF">
                      <a:alpha val="100000"/>
                    </a:srgbClr>
                  </a:solidFill>
                  <a:latin typeface="Calibri" panose="020F0502020204030204"/>
                  <a:ea typeface="Calibri" panose="020F0502020204030204"/>
                  <a:cs typeface="Calibri" panose="020F0502020204030204"/>
                </a:rPr>
                <a:t>C</a:t>
              </a:r>
              <a:endParaRPr lang="en-US" altLang="en-US" sz="1500" dirty="0"/>
            </a:p>
          </p:txBody>
        </p:sp>
      </p:grpSp>
      <p:sp>
        <p:nvSpPr>
          <p:cNvPr id="109" name="rect"/>
          <p:cNvSpPr/>
          <p:nvPr/>
        </p:nvSpPr>
        <p:spPr>
          <a:xfrm>
            <a:off x="3170999" y="817608"/>
            <a:ext cx="8698822" cy="57135"/>
          </a:xfrm>
          <a:prstGeom prst="rect">
            <a:avLst/>
          </a:prstGeom>
          <a:solidFill>
            <a:srgbClr val="FF0000">
              <a:alpha val="100000"/>
            </a:srgbClr>
          </a:solidFill>
          <a:ln cap="flat">
            <a:noFill/>
            <a:prstDash val="solid"/>
            <a:miter lim="0"/>
          </a:ln>
        </p:spPr>
        <p:txBody>
          <a:bodyPr rtlCol="0"/>
          <a:lstStyle/>
          <a:p>
            <a:pPr algn="ctr"/>
            <a:endParaRPr lang="zh-CN" altLang="en-US"/>
          </a:p>
        </p:txBody>
      </p:sp>
      <p:grpSp>
        <p:nvGrpSpPr>
          <p:cNvPr id="38" name="group 38"/>
          <p:cNvGrpSpPr/>
          <p:nvPr/>
        </p:nvGrpSpPr>
        <p:grpSpPr>
          <a:xfrm rot="21600000">
            <a:off x="7773552" y="5366515"/>
            <a:ext cx="505963" cy="1180793"/>
            <a:chOff x="-107273" y="0"/>
            <a:chExt cx="610693" cy="1181100"/>
          </a:xfrm>
        </p:grpSpPr>
        <p:pic>
          <p:nvPicPr>
            <p:cNvPr id="110" name="picture 110"/>
            <p:cNvPicPr>
              <a:picLocks noChangeAspect="1"/>
            </p:cNvPicPr>
            <p:nvPr/>
          </p:nvPicPr>
          <p:blipFill>
            <a:blip r:embed="rId25"/>
            <a:stretch>
              <a:fillRect/>
            </a:stretch>
          </p:blipFill>
          <p:spPr>
            <a:xfrm rot="21600000">
              <a:off x="-107273" y="0"/>
              <a:ext cx="610693" cy="1130300"/>
            </a:xfrm>
            <a:prstGeom prst="rect">
              <a:avLst/>
            </a:prstGeom>
          </p:spPr>
        </p:pic>
        <p:sp>
          <p:nvSpPr>
            <p:cNvPr id="111" name="textbox 111"/>
            <p:cNvSpPr/>
            <p:nvPr/>
          </p:nvSpPr>
          <p:spPr>
            <a:xfrm>
              <a:off x="128905" y="219710"/>
              <a:ext cx="353060" cy="961390"/>
            </a:xfrm>
            <a:prstGeom prst="rect">
              <a:avLst/>
            </a:prstGeom>
          </p:spPr>
          <p:txBody>
            <a:bodyPr vert="eaVert" wrap="square" lIns="0" tIns="0" rIns="0" bIns="0"/>
            <a:lstStyle/>
            <a:p>
              <a:pPr algn="l" rtl="0" eaLnBrk="0">
                <a:lnSpc>
                  <a:spcPct val="113000"/>
                </a:lnSpc>
              </a:pPr>
              <a:r>
                <a:rPr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Chong bedgroup</a:t>
              </a:r>
              <a:endParaRPr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40" name="group 40"/>
          <p:cNvGrpSpPr/>
          <p:nvPr/>
        </p:nvGrpSpPr>
        <p:grpSpPr>
          <a:xfrm rot="21600000">
            <a:off x="8755640" y="5162734"/>
            <a:ext cx="513581" cy="1384574"/>
            <a:chOff x="-40005" y="-195580"/>
            <a:chExt cx="513715" cy="1384935"/>
          </a:xfrm>
        </p:grpSpPr>
        <p:pic>
          <p:nvPicPr>
            <p:cNvPr id="112" name="picture 112"/>
            <p:cNvPicPr>
              <a:picLocks noChangeAspect="1"/>
            </p:cNvPicPr>
            <p:nvPr/>
          </p:nvPicPr>
          <p:blipFill>
            <a:blip r:embed="rId26"/>
            <a:stretch>
              <a:fillRect/>
            </a:stretch>
          </p:blipFill>
          <p:spPr>
            <a:xfrm rot="21600000">
              <a:off x="0" y="0"/>
              <a:ext cx="452120" cy="1169035"/>
            </a:xfrm>
            <a:prstGeom prst="rect">
              <a:avLst/>
            </a:prstGeom>
          </p:spPr>
        </p:pic>
        <p:sp>
          <p:nvSpPr>
            <p:cNvPr id="113" name="textbox 113"/>
            <p:cNvSpPr/>
            <p:nvPr/>
          </p:nvSpPr>
          <p:spPr>
            <a:xfrm>
              <a:off x="-40005" y="-195580"/>
              <a:ext cx="513715" cy="1384935"/>
            </a:xfrm>
            <a:prstGeom prst="rect">
              <a:avLst/>
            </a:prstGeom>
          </p:spPr>
          <p:txBody>
            <a:bodyPr vert="eaVert" wrap="square" lIns="0" tIns="0" rIns="0" bIns="0"/>
            <a:lstStyle/>
            <a:p>
              <a:pPr algn="l" rtl="0" eaLnBrk="0">
                <a:lnSpc>
                  <a:spcPct val="111000"/>
                </a:lnSpc>
              </a:pPr>
              <a:endParaRPr lang="en-US" altLang="en-US" sz="600" dirty="0"/>
            </a:p>
            <a:p>
              <a:pPr marL="224790" algn="l" rtl="0" eaLnBrk="0">
                <a:lnSpc>
                  <a:spcPct val="95000"/>
                </a:lnSpc>
                <a:spcBef>
                  <a:spcPts val="5"/>
                </a:spcBef>
              </a:pPr>
              <a:r>
                <a:rPr sz="12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Tramway </a:t>
              </a:r>
              <a:r>
                <a:rPr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group</a:t>
              </a:r>
              <a:endParaRPr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pic>
        <p:nvPicPr>
          <p:cNvPr id="114" name="picture 114"/>
          <p:cNvPicPr>
            <a:picLocks noChangeAspect="1"/>
          </p:cNvPicPr>
          <p:nvPr/>
        </p:nvPicPr>
        <p:blipFill>
          <a:blip r:embed="rId27"/>
          <a:stretch>
            <a:fillRect/>
          </a:stretch>
        </p:blipFill>
        <p:spPr>
          <a:xfrm rot="21600000">
            <a:off x="9398981" y="5067229"/>
            <a:ext cx="128046" cy="391921"/>
          </a:xfrm>
          <a:prstGeom prst="rect">
            <a:avLst/>
          </a:prstGeom>
        </p:spPr>
      </p:pic>
      <p:grpSp>
        <p:nvGrpSpPr>
          <p:cNvPr id="42" name="group 42"/>
          <p:cNvGrpSpPr/>
          <p:nvPr/>
        </p:nvGrpSpPr>
        <p:grpSpPr>
          <a:xfrm rot="21600000">
            <a:off x="9253667" y="5186857"/>
            <a:ext cx="455176" cy="1442344"/>
            <a:chOff x="-16510" y="-171450"/>
            <a:chExt cx="455295" cy="1442720"/>
          </a:xfrm>
        </p:grpSpPr>
        <p:pic>
          <p:nvPicPr>
            <p:cNvPr id="115" name="picture 115"/>
            <p:cNvPicPr>
              <a:picLocks noChangeAspect="1"/>
            </p:cNvPicPr>
            <p:nvPr/>
          </p:nvPicPr>
          <p:blipFill>
            <a:blip r:embed="rId28"/>
            <a:stretch>
              <a:fillRect/>
            </a:stretch>
          </p:blipFill>
          <p:spPr>
            <a:xfrm rot="21600000">
              <a:off x="-16510" y="0"/>
              <a:ext cx="401955" cy="1169035"/>
            </a:xfrm>
            <a:prstGeom prst="rect">
              <a:avLst/>
            </a:prstGeom>
          </p:spPr>
        </p:pic>
        <p:sp>
          <p:nvSpPr>
            <p:cNvPr id="116" name="textbox 116"/>
            <p:cNvSpPr/>
            <p:nvPr/>
          </p:nvSpPr>
          <p:spPr>
            <a:xfrm>
              <a:off x="-635" y="-171450"/>
              <a:ext cx="439420" cy="1442720"/>
            </a:xfrm>
            <a:prstGeom prst="rect">
              <a:avLst/>
            </a:prstGeom>
          </p:spPr>
          <p:txBody>
            <a:bodyPr vert="eaVert" wrap="square" lIns="0" tIns="0" rIns="0" bIns="0"/>
            <a:lstStyle/>
            <a:p>
              <a:pPr algn="l" rtl="0" eaLnBrk="0">
                <a:lnSpc>
                  <a:spcPct val="111000"/>
                </a:lnSpc>
              </a:pPr>
              <a:endParaRPr lang="en-US" altLang="en-US" sz="600" dirty="0"/>
            </a:p>
            <a:p>
              <a:pPr marL="224790" algn="l" rtl="0" eaLnBrk="0">
                <a:lnSpc>
                  <a:spcPct val="96000"/>
                </a:lnSpc>
                <a:spcBef>
                  <a:spcPts val="5"/>
                </a:spcBef>
              </a:pPr>
              <a:r>
                <a:rPr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Manual grou</a:t>
              </a:r>
              <a:endParaRPr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44" name="group 44"/>
          <p:cNvGrpSpPr/>
          <p:nvPr/>
        </p:nvGrpSpPr>
        <p:grpSpPr>
          <a:xfrm rot="21600000">
            <a:off x="8262373" y="5353819"/>
            <a:ext cx="537705" cy="1178253"/>
            <a:chOff x="0" y="-12700"/>
            <a:chExt cx="385868" cy="1178560"/>
          </a:xfrm>
        </p:grpSpPr>
        <p:pic>
          <p:nvPicPr>
            <p:cNvPr id="117" name="picture 117"/>
            <p:cNvPicPr>
              <a:picLocks noChangeAspect="1"/>
            </p:cNvPicPr>
            <p:nvPr/>
          </p:nvPicPr>
          <p:blipFill>
            <a:blip r:embed="rId29"/>
            <a:stretch>
              <a:fillRect/>
            </a:stretch>
          </p:blipFill>
          <p:spPr>
            <a:xfrm rot="21600000">
              <a:off x="0" y="0"/>
              <a:ext cx="385762" cy="1117600"/>
            </a:xfrm>
            <a:prstGeom prst="rect">
              <a:avLst/>
            </a:prstGeom>
          </p:spPr>
        </p:pic>
        <p:sp>
          <p:nvSpPr>
            <p:cNvPr id="118" name="textbox 118"/>
            <p:cNvSpPr/>
            <p:nvPr/>
          </p:nvSpPr>
          <p:spPr>
            <a:xfrm>
              <a:off x="0" y="-12700"/>
              <a:ext cx="385868" cy="1178560"/>
            </a:xfrm>
            <a:prstGeom prst="rect">
              <a:avLst/>
            </a:prstGeom>
          </p:spPr>
          <p:txBody>
            <a:bodyPr vert="eaVert" wrap="square" lIns="0" tIns="0" rIns="0" bIns="0"/>
            <a:lstStyle/>
            <a:p>
              <a:pPr algn="l" rtl="0" eaLnBrk="0">
                <a:lnSpc>
                  <a:spcPct val="112000"/>
                </a:lnSpc>
              </a:pPr>
              <a:endParaRPr lang="en-US" altLang="en-US" sz="600" dirty="0"/>
            </a:p>
            <a:p>
              <a:pPr marL="102235" algn="l" rtl="0" eaLnBrk="0">
                <a:lnSpc>
                  <a:spcPct val="95000"/>
                </a:lnSpc>
                <a:spcBef>
                  <a:spcPts val="5"/>
                </a:spcBef>
              </a:pPr>
              <a:r>
                <a:rPr sz="12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Highperiwa</a:t>
              </a: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ve </a:t>
              </a:r>
              <a:r>
                <a:rPr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group</a:t>
              </a:r>
              <a:endParaRPr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pic>
        <p:nvPicPr>
          <p:cNvPr id="119" name="picture 119"/>
          <p:cNvPicPr>
            <a:picLocks noChangeAspect="1"/>
          </p:cNvPicPr>
          <p:nvPr/>
        </p:nvPicPr>
        <p:blipFill>
          <a:blip r:embed="rId30"/>
          <a:stretch>
            <a:fillRect/>
          </a:stretch>
        </p:blipFill>
        <p:spPr>
          <a:xfrm rot="21600000">
            <a:off x="9841777" y="5070403"/>
            <a:ext cx="128046" cy="391921"/>
          </a:xfrm>
          <a:prstGeom prst="rect">
            <a:avLst/>
          </a:prstGeom>
        </p:spPr>
      </p:pic>
      <p:grpSp>
        <p:nvGrpSpPr>
          <p:cNvPr id="46" name="group 46"/>
          <p:cNvGrpSpPr/>
          <p:nvPr/>
        </p:nvGrpSpPr>
        <p:grpSpPr>
          <a:xfrm rot="21600000">
            <a:off x="9670437" y="5276687"/>
            <a:ext cx="512312" cy="1249355"/>
            <a:chOff x="-42545" y="-89535"/>
            <a:chExt cx="512445" cy="1249680"/>
          </a:xfrm>
        </p:grpSpPr>
        <p:pic>
          <p:nvPicPr>
            <p:cNvPr id="120" name="picture 120"/>
            <p:cNvPicPr>
              <a:picLocks noChangeAspect="1"/>
            </p:cNvPicPr>
            <p:nvPr/>
          </p:nvPicPr>
          <p:blipFill>
            <a:blip r:embed="rId31"/>
            <a:stretch>
              <a:fillRect/>
            </a:stretch>
          </p:blipFill>
          <p:spPr>
            <a:xfrm rot="21600000">
              <a:off x="0" y="0"/>
              <a:ext cx="400050" cy="1160145"/>
            </a:xfrm>
            <a:prstGeom prst="rect">
              <a:avLst/>
            </a:prstGeom>
          </p:spPr>
        </p:pic>
        <p:sp>
          <p:nvSpPr>
            <p:cNvPr id="121" name="textbox 121"/>
            <p:cNvSpPr/>
            <p:nvPr/>
          </p:nvSpPr>
          <p:spPr>
            <a:xfrm>
              <a:off x="-42545" y="-89535"/>
              <a:ext cx="512445" cy="1238885"/>
            </a:xfrm>
            <a:prstGeom prst="rect">
              <a:avLst/>
            </a:prstGeom>
          </p:spPr>
          <p:txBody>
            <a:bodyPr vert="eaVert" wrap="square" lIns="0" tIns="0" rIns="0" bIns="0"/>
            <a:lstStyle/>
            <a:p>
              <a:pPr algn="l" rtl="0" eaLnBrk="0">
                <a:lnSpc>
                  <a:spcPct val="113000"/>
                </a:lnSpc>
              </a:pPr>
              <a:endParaRPr lang="en-US" altLang="en-US" sz="600" dirty="0"/>
            </a:p>
            <a:p>
              <a:pPr marL="223520" algn="l" rtl="0" eaLnBrk="0">
                <a:lnSpc>
                  <a:spcPct val="96000"/>
                </a:lnSpc>
                <a:spcBef>
                  <a:spcPts val="0"/>
                </a:spcBef>
              </a:pPr>
              <a:r>
                <a:rPr sz="12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Hotpressure group</a:t>
              </a:r>
              <a:endParaRPr sz="12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grpSp>
        <p:nvGrpSpPr>
          <p:cNvPr id="48" name="group 48"/>
          <p:cNvGrpSpPr/>
          <p:nvPr/>
        </p:nvGrpSpPr>
        <p:grpSpPr>
          <a:xfrm rot="21600000">
            <a:off x="10182748" y="5277004"/>
            <a:ext cx="485649" cy="1251259"/>
            <a:chOff x="0" y="-78105"/>
            <a:chExt cx="485775" cy="1251585"/>
          </a:xfrm>
        </p:grpSpPr>
        <p:pic>
          <p:nvPicPr>
            <p:cNvPr id="122" name="picture 122"/>
            <p:cNvPicPr>
              <a:picLocks noChangeAspect="1"/>
            </p:cNvPicPr>
            <p:nvPr/>
          </p:nvPicPr>
          <p:blipFill>
            <a:blip r:embed="rId32"/>
            <a:stretch>
              <a:fillRect/>
            </a:stretch>
          </p:blipFill>
          <p:spPr>
            <a:xfrm rot="21600000">
              <a:off x="0" y="11430"/>
              <a:ext cx="473710" cy="1149350"/>
            </a:xfrm>
            <a:prstGeom prst="rect">
              <a:avLst/>
            </a:prstGeom>
          </p:spPr>
        </p:pic>
        <p:sp>
          <p:nvSpPr>
            <p:cNvPr id="123" name="textbox 123"/>
            <p:cNvSpPr/>
            <p:nvPr/>
          </p:nvSpPr>
          <p:spPr>
            <a:xfrm>
              <a:off x="0" y="-78105"/>
              <a:ext cx="485775" cy="1251585"/>
            </a:xfrm>
            <a:prstGeom prst="rect">
              <a:avLst/>
            </a:prstGeom>
          </p:spPr>
          <p:txBody>
            <a:bodyPr vert="eaVert" wrap="square" lIns="0" tIns="0" rIns="0" bIns="0"/>
            <a:lstStyle/>
            <a:p>
              <a:pPr algn="l" rtl="0" eaLnBrk="0">
                <a:lnSpc>
                  <a:spcPct val="113000"/>
                </a:lnSpc>
              </a:pPr>
              <a:endParaRPr lang="en-US" altLang="en-US" sz="600" dirty="0"/>
            </a:p>
            <a:p>
              <a:pPr marL="223520" algn="l" rtl="0" eaLnBrk="0">
                <a:lnSpc>
                  <a:spcPct val="95000"/>
                </a:lnSpc>
                <a:spcBef>
                  <a:spcPts val="0"/>
                </a:spcBef>
              </a:pPr>
              <a:r>
                <a:rPr sz="12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Quality inspectio</a:t>
              </a:r>
              <a:r>
                <a:rPr sz="15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n</a:t>
              </a:r>
              <a:r>
                <a:rPr sz="12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team</a:t>
              </a:r>
              <a:endParaRPr sz="12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pic>
        <p:nvPicPr>
          <p:cNvPr id="124" name="picture 124"/>
          <p:cNvPicPr>
            <a:picLocks noChangeAspect="1"/>
          </p:cNvPicPr>
          <p:nvPr/>
        </p:nvPicPr>
        <p:blipFill>
          <a:blip r:embed="rId33"/>
          <a:stretch>
            <a:fillRect/>
          </a:stretch>
        </p:blipFill>
        <p:spPr>
          <a:xfrm rot="21600000">
            <a:off x="6456522" y="5060880"/>
            <a:ext cx="128046" cy="388747"/>
          </a:xfrm>
          <a:prstGeom prst="rect">
            <a:avLst/>
          </a:prstGeom>
        </p:spPr>
      </p:pic>
      <p:sp>
        <p:nvSpPr>
          <p:cNvPr id="125" name="rect"/>
          <p:cNvSpPr/>
          <p:nvPr/>
        </p:nvSpPr>
        <p:spPr>
          <a:xfrm>
            <a:off x="6318192" y="5390004"/>
            <a:ext cx="360268" cy="1079472"/>
          </a:xfrm>
          <a:prstGeom prst="rect">
            <a:avLst/>
          </a:prstGeom>
          <a:solidFill>
            <a:srgbClr val="4F81BD">
              <a:alpha val="100000"/>
            </a:srgbClr>
          </a:solidFill>
          <a:ln cap="flat">
            <a:noFill/>
            <a:prstDash val="solid"/>
            <a:miter lim="0"/>
          </a:ln>
        </p:spPr>
        <p:txBody>
          <a:bodyPr rtlCol="0"/>
          <a:lstStyle/>
          <a:p>
            <a:pPr algn="ctr"/>
            <a:endParaRPr lang="zh-CN" altLang="en-US"/>
          </a:p>
        </p:txBody>
      </p:sp>
      <p:sp>
        <p:nvSpPr>
          <p:cNvPr id="126" name="rect"/>
          <p:cNvSpPr/>
          <p:nvPr/>
        </p:nvSpPr>
        <p:spPr>
          <a:xfrm>
            <a:off x="6318192" y="5367785"/>
            <a:ext cx="385662" cy="1104612"/>
          </a:xfrm>
          <a:prstGeom prst="rect">
            <a:avLst/>
          </a:prstGeom>
          <a:solidFill>
            <a:srgbClr val="4F81BD">
              <a:alpha val="100000"/>
            </a:srgbClr>
          </a:solidFill>
          <a:ln cap="flat">
            <a:noFill/>
            <a:prstDash val="solid"/>
            <a:miter lim="0"/>
          </a:ln>
        </p:spPr>
        <p:txBody>
          <a:bodyPr rtlCol="0"/>
          <a:lstStyle/>
          <a:p>
            <a:pPr algn="ctr"/>
            <a:endParaRPr lang="zh-CN" altLang="en-US"/>
          </a:p>
        </p:txBody>
      </p:sp>
      <p:pic>
        <p:nvPicPr>
          <p:cNvPr id="127" name="picture 127"/>
          <p:cNvPicPr>
            <a:picLocks noChangeAspect="1"/>
          </p:cNvPicPr>
          <p:nvPr/>
        </p:nvPicPr>
        <p:blipFill>
          <a:blip r:embed="rId21"/>
          <a:stretch>
            <a:fillRect/>
          </a:stretch>
        </p:blipFill>
        <p:spPr>
          <a:xfrm rot="21600000">
            <a:off x="6477052" y="5030941"/>
            <a:ext cx="1142385" cy="131220"/>
          </a:xfrm>
          <a:prstGeom prst="rect">
            <a:avLst/>
          </a:prstGeom>
        </p:spPr>
      </p:pic>
      <p:pic>
        <p:nvPicPr>
          <p:cNvPr id="128" name="picture 128"/>
          <p:cNvPicPr>
            <a:picLocks noChangeAspect="1"/>
          </p:cNvPicPr>
          <p:nvPr/>
        </p:nvPicPr>
        <p:blipFill>
          <a:blip r:embed="rId34"/>
          <a:stretch>
            <a:fillRect/>
          </a:stretch>
        </p:blipFill>
        <p:spPr>
          <a:xfrm rot="21600000">
            <a:off x="6961216" y="4853188"/>
            <a:ext cx="123285" cy="732725"/>
          </a:xfrm>
          <a:prstGeom prst="rect">
            <a:avLst/>
          </a:prstGeom>
        </p:spPr>
      </p:pic>
      <p:grpSp>
        <p:nvGrpSpPr>
          <p:cNvPr id="50" name="group 50"/>
          <p:cNvGrpSpPr/>
          <p:nvPr/>
        </p:nvGrpSpPr>
        <p:grpSpPr>
          <a:xfrm rot="21600000">
            <a:off x="6703219" y="5277639"/>
            <a:ext cx="632930" cy="1580738"/>
            <a:chOff x="-127635" y="-93345"/>
            <a:chExt cx="633095" cy="1581150"/>
          </a:xfrm>
        </p:grpSpPr>
        <p:pic>
          <p:nvPicPr>
            <p:cNvPr id="129" name="picture 129"/>
            <p:cNvPicPr>
              <a:picLocks noChangeAspect="1"/>
            </p:cNvPicPr>
            <p:nvPr/>
          </p:nvPicPr>
          <p:blipFill>
            <a:blip r:embed="rId35"/>
            <a:stretch>
              <a:fillRect/>
            </a:stretch>
          </p:blipFill>
          <p:spPr>
            <a:xfrm rot="21600000">
              <a:off x="-40640" y="-17145"/>
              <a:ext cx="518795" cy="1178560"/>
            </a:xfrm>
            <a:prstGeom prst="rect">
              <a:avLst/>
            </a:prstGeom>
          </p:spPr>
        </p:pic>
        <p:sp>
          <p:nvSpPr>
            <p:cNvPr id="130" name="textbox 130"/>
            <p:cNvSpPr/>
            <p:nvPr/>
          </p:nvSpPr>
          <p:spPr>
            <a:xfrm>
              <a:off x="-127635" y="-93345"/>
              <a:ext cx="633095" cy="1581150"/>
            </a:xfrm>
            <a:prstGeom prst="rect">
              <a:avLst/>
            </a:prstGeom>
          </p:spPr>
          <p:txBody>
            <a:bodyPr vert="eaVert" wrap="square" lIns="0" tIns="0" rIns="0" bIns="0"/>
            <a:lstStyle/>
            <a:p>
              <a:pPr algn="l" rtl="0" eaLnBrk="0">
                <a:lnSpc>
                  <a:spcPct val="112000"/>
                </a:lnSpc>
              </a:pPr>
              <a:endParaRPr lang="en-US" altLang="en-US" sz="600" dirty="0"/>
            </a:p>
            <a:p>
              <a:pPr marL="95885" algn="l" rtl="0" eaLnBrk="0">
                <a:lnSpc>
                  <a:spcPct val="96000"/>
                </a:lnSpc>
                <a:spcBef>
                  <a:spcPts val="0"/>
                </a:spcBef>
              </a:pPr>
              <a:r>
                <a:rPr sz="12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Semi-finished productwarehouse</a:t>
              </a:r>
              <a:endParaRPr sz="12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31" name="textbox 131"/>
          <p:cNvSpPr/>
          <p:nvPr/>
        </p:nvSpPr>
        <p:spPr>
          <a:xfrm>
            <a:off x="6246138" y="5054812"/>
            <a:ext cx="458351" cy="1889268"/>
          </a:xfrm>
          <a:prstGeom prst="rect">
            <a:avLst/>
          </a:prstGeom>
        </p:spPr>
        <p:txBody>
          <a:bodyPr vert="eaVert" wrap="square" lIns="0" tIns="0" rIns="0" bIns="0"/>
          <a:lstStyle/>
          <a:p>
            <a:pPr algn="l" rtl="0" eaLnBrk="0">
              <a:lnSpc>
                <a:spcPct val="88000"/>
              </a:lnSpc>
            </a:pPr>
            <a:endParaRPr lang="en-US" altLang="en-US" sz="100" dirty="0"/>
          </a:p>
          <a:p>
            <a:pPr marL="412115" algn="l" rtl="0" eaLnBrk="0">
              <a:lnSpc>
                <a:spcPct val="95000"/>
              </a:lnSpc>
            </a:pPr>
            <a:r>
              <a:rPr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Raw</a:t>
            </a:r>
            <a:r>
              <a:rPr lang="en-US"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 </a:t>
            </a:r>
            <a:r>
              <a:rPr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material warehouse</a:t>
            </a:r>
            <a:endParaRPr sz="140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p:txBody>
      </p:sp>
      <p:pic>
        <p:nvPicPr>
          <p:cNvPr id="132" name="picture 132"/>
          <p:cNvPicPr>
            <a:picLocks noChangeAspect="1"/>
          </p:cNvPicPr>
          <p:nvPr/>
        </p:nvPicPr>
        <p:blipFill>
          <a:blip r:embed="rId33"/>
          <a:stretch>
            <a:fillRect/>
          </a:stretch>
        </p:blipFill>
        <p:spPr>
          <a:xfrm rot="21600000">
            <a:off x="6456522" y="5060880"/>
            <a:ext cx="128046" cy="388747"/>
          </a:xfrm>
          <a:prstGeom prst="rect">
            <a:avLst/>
          </a:prstGeom>
        </p:spPr>
      </p:pic>
      <p:pic>
        <p:nvPicPr>
          <p:cNvPr id="133" name="picture 133"/>
          <p:cNvPicPr>
            <a:picLocks noChangeAspect="1"/>
          </p:cNvPicPr>
          <p:nvPr/>
        </p:nvPicPr>
        <p:blipFill>
          <a:blip r:embed="rId19"/>
          <a:stretch>
            <a:fillRect/>
          </a:stretch>
        </p:blipFill>
        <p:spPr>
          <a:xfrm rot="21600000">
            <a:off x="10817735" y="5054748"/>
            <a:ext cx="1142385" cy="131220"/>
          </a:xfrm>
          <a:prstGeom prst="rect">
            <a:avLst/>
          </a:prstGeom>
        </p:spPr>
      </p:pic>
      <p:sp>
        <p:nvSpPr>
          <p:cNvPr id="134" name="textbox 134"/>
          <p:cNvSpPr/>
          <p:nvPr/>
        </p:nvSpPr>
        <p:spPr>
          <a:xfrm>
            <a:off x="11317447" y="5473893"/>
            <a:ext cx="156169" cy="933207"/>
          </a:xfrm>
          <a:prstGeom prst="rect">
            <a:avLst/>
          </a:prstGeom>
        </p:spPr>
        <p:txBody>
          <a:bodyPr vert="horz" wrap="square" lIns="0" tIns="0" rIns="0" bIns="0"/>
          <a:lstStyle/>
          <a:p>
            <a:pPr algn="l" rtl="0" eaLnBrk="0">
              <a:lnSpc>
                <a:spcPct val="83000"/>
              </a:lnSpc>
            </a:pPr>
            <a:endParaRPr lang="en-US" altLang="en-US" sz="100" dirty="0"/>
          </a:p>
          <a:p>
            <a:pPr marL="62230" algn="l" rtl="0" eaLnBrk="0">
              <a:lnSpc>
                <a:spcPts val="1030"/>
              </a:lnSpc>
            </a:pPr>
            <a:r>
              <a:rPr sz="1500" spc="0" dirty="0">
                <a:solidFill>
                  <a:srgbClr val="FFFFFF">
                    <a:alpha val="100000"/>
                  </a:srgbClr>
                </a:solidFill>
                <a:latin typeface="Calibri" panose="020F0502020204030204"/>
                <a:ea typeface="Calibri" panose="020F0502020204030204"/>
                <a:cs typeface="Calibri" panose="020F0502020204030204"/>
              </a:rPr>
              <a:t>I</a:t>
            </a:r>
            <a:endParaRPr lang="en-US" altLang="en-US" sz="1500" dirty="0"/>
          </a:p>
          <a:p>
            <a:pPr marL="12700" indent="22860" algn="l" rtl="0" eaLnBrk="0">
              <a:lnSpc>
                <a:spcPct val="115000"/>
              </a:lnSpc>
              <a:spcBef>
                <a:spcPts val="45"/>
              </a:spcBef>
            </a:pPr>
            <a:r>
              <a:rPr sz="1400" spc="-40" dirty="0">
                <a:solidFill>
                  <a:srgbClr val="FFFFFF">
                    <a:alpha val="100000"/>
                  </a:srgbClr>
                </a:solidFill>
                <a:latin typeface="Calibri" panose="020F0502020204030204"/>
                <a:ea typeface="Calibri" panose="020F0502020204030204"/>
                <a:cs typeface="Calibri" panose="020F0502020204030204"/>
              </a:rPr>
              <a:t>P</a:t>
            </a:r>
            <a:r>
              <a:rPr sz="1400" spc="0" dirty="0">
                <a:solidFill>
                  <a:srgbClr val="FFFFFF">
                    <a:alpha val="100000"/>
                  </a:srgbClr>
                </a:solidFill>
                <a:latin typeface="Calibri" panose="020F0502020204030204"/>
                <a:ea typeface="Calibri" panose="020F0502020204030204"/>
                <a:cs typeface="Calibri" panose="020F0502020204030204"/>
              </a:rPr>
              <a:t> </a:t>
            </a:r>
            <a:r>
              <a:rPr sz="1500" spc="10" dirty="0">
                <a:solidFill>
                  <a:srgbClr val="FFFFFF">
                    <a:alpha val="100000"/>
                  </a:srgbClr>
                </a:solidFill>
                <a:latin typeface="Calibri" panose="020F0502020204030204"/>
                <a:ea typeface="Calibri" panose="020F0502020204030204"/>
                <a:cs typeface="Calibri" panose="020F0502020204030204"/>
              </a:rPr>
              <a:t>Q</a:t>
            </a:r>
            <a:r>
              <a:rPr sz="1500" spc="0" dirty="0">
                <a:solidFill>
                  <a:srgbClr val="FFFFFF">
                    <a:alpha val="100000"/>
                  </a:srgbClr>
                </a:solidFill>
                <a:latin typeface="Calibri" panose="020F0502020204030204"/>
                <a:ea typeface="Calibri" panose="020F0502020204030204"/>
                <a:cs typeface="Calibri" panose="020F0502020204030204"/>
              </a:rPr>
              <a:t> </a:t>
            </a:r>
            <a:r>
              <a:rPr sz="1500" spc="80" dirty="0">
                <a:solidFill>
                  <a:srgbClr val="FFFFFF">
                    <a:alpha val="100000"/>
                  </a:srgbClr>
                </a:solidFill>
                <a:latin typeface="Calibri" panose="020F0502020204030204"/>
                <a:ea typeface="Calibri" panose="020F0502020204030204"/>
                <a:cs typeface="Calibri" panose="020F0502020204030204"/>
              </a:rPr>
              <a:t>C</a:t>
            </a:r>
            <a:endParaRPr lang="en-US" altLang="en-US" sz="1500" dirty="0"/>
          </a:p>
        </p:txBody>
      </p:sp>
      <p:sp>
        <p:nvSpPr>
          <p:cNvPr id="135" name="rect"/>
          <p:cNvSpPr/>
          <p:nvPr/>
        </p:nvSpPr>
        <p:spPr>
          <a:xfrm>
            <a:off x="282501" y="817608"/>
            <a:ext cx="1280778" cy="57135"/>
          </a:xfrm>
          <a:prstGeom prst="rect">
            <a:avLst/>
          </a:prstGeom>
          <a:solidFill>
            <a:srgbClr val="FF0000">
              <a:alpha val="100000"/>
            </a:srgbClr>
          </a:solidFill>
          <a:ln cap="flat">
            <a:noFill/>
            <a:prstDash val="solid"/>
            <a:miter lim="0"/>
          </a:ln>
        </p:spPr>
        <p:txBody>
          <a:bodyPr rtlCol="0"/>
          <a:lstStyle/>
          <a:p>
            <a:pPr algn="ctr"/>
            <a:endParaRPr lang="zh-CN" altLang="en-US"/>
          </a:p>
        </p:txBody>
      </p:sp>
      <p:pic>
        <p:nvPicPr>
          <p:cNvPr id="136" name="picture 136"/>
          <p:cNvPicPr>
            <a:picLocks noChangeAspect="1"/>
          </p:cNvPicPr>
          <p:nvPr/>
        </p:nvPicPr>
        <p:blipFill>
          <a:blip r:embed="rId36"/>
          <a:stretch>
            <a:fillRect/>
          </a:stretch>
        </p:blipFill>
        <p:spPr>
          <a:xfrm rot="21600000">
            <a:off x="2566573" y="3018516"/>
            <a:ext cx="123285" cy="478791"/>
          </a:xfrm>
          <a:prstGeom prst="rect">
            <a:avLst/>
          </a:prstGeom>
        </p:spPr>
      </p:pic>
      <p:pic>
        <p:nvPicPr>
          <p:cNvPr id="137" name="picture 137"/>
          <p:cNvPicPr>
            <a:picLocks noChangeAspect="1"/>
          </p:cNvPicPr>
          <p:nvPr/>
        </p:nvPicPr>
        <p:blipFill>
          <a:blip r:embed="rId37"/>
          <a:stretch>
            <a:fillRect/>
          </a:stretch>
        </p:blipFill>
        <p:spPr>
          <a:xfrm rot="21600000">
            <a:off x="477967" y="3035973"/>
            <a:ext cx="123284" cy="478791"/>
          </a:xfrm>
          <a:prstGeom prst="rect">
            <a:avLst/>
          </a:prstGeom>
        </p:spPr>
      </p:pic>
      <p:pic>
        <p:nvPicPr>
          <p:cNvPr id="138" name="picture 138"/>
          <p:cNvPicPr>
            <a:picLocks noChangeAspect="1"/>
          </p:cNvPicPr>
          <p:nvPr/>
        </p:nvPicPr>
        <p:blipFill>
          <a:blip r:embed="rId37"/>
          <a:stretch>
            <a:fillRect/>
          </a:stretch>
        </p:blipFill>
        <p:spPr>
          <a:xfrm rot="21600000">
            <a:off x="1503225" y="3035973"/>
            <a:ext cx="123284" cy="478791"/>
          </a:xfrm>
          <a:prstGeom prst="rect">
            <a:avLst/>
          </a:prstGeom>
        </p:spPr>
      </p:pic>
      <p:pic>
        <p:nvPicPr>
          <p:cNvPr id="139" name="picture 139"/>
          <p:cNvPicPr>
            <a:picLocks noChangeAspect="1"/>
          </p:cNvPicPr>
          <p:nvPr/>
        </p:nvPicPr>
        <p:blipFill>
          <a:blip r:embed="rId36"/>
          <a:stretch>
            <a:fillRect/>
          </a:stretch>
        </p:blipFill>
        <p:spPr>
          <a:xfrm rot="21600000">
            <a:off x="5858189" y="3018516"/>
            <a:ext cx="123284" cy="478791"/>
          </a:xfrm>
          <a:prstGeom prst="rect">
            <a:avLst/>
          </a:prstGeom>
        </p:spPr>
      </p:pic>
      <p:pic>
        <p:nvPicPr>
          <p:cNvPr id="140" name="picture 140"/>
          <p:cNvPicPr>
            <a:picLocks noChangeAspect="1"/>
          </p:cNvPicPr>
          <p:nvPr/>
        </p:nvPicPr>
        <p:blipFill>
          <a:blip r:embed="rId37"/>
          <a:stretch>
            <a:fillRect/>
          </a:stretch>
        </p:blipFill>
        <p:spPr>
          <a:xfrm rot="21600000">
            <a:off x="4723423" y="3035973"/>
            <a:ext cx="123284" cy="478791"/>
          </a:xfrm>
          <a:prstGeom prst="rect">
            <a:avLst/>
          </a:prstGeom>
        </p:spPr>
      </p:pic>
      <p:pic>
        <p:nvPicPr>
          <p:cNvPr id="141" name="picture 141"/>
          <p:cNvPicPr>
            <a:picLocks noChangeAspect="1"/>
          </p:cNvPicPr>
          <p:nvPr/>
        </p:nvPicPr>
        <p:blipFill>
          <a:blip r:embed="rId38"/>
          <a:stretch>
            <a:fillRect/>
          </a:stretch>
        </p:blipFill>
        <p:spPr>
          <a:xfrm rot="21600000">
            <a:off x="3666424" y="3028038"/>
            <a:ext cx="123284" cy="478791"/>
          </a:xfrm>
          <a:prstGeom prst="rect">
            <a:avLst/>
          </a:prstGeom>
        </p:spPr>
      </p:pic>
      <p:pic>
        <p:nvPicPr>
          <p:cNvPr id="142" name="picture 142"/>
          <p:cNvPicPr>
            <a:picLocks noChangeAspect="1"/>
          </p:cNvPicPr>
          <p:nvPr/>
        </p:nvPicPr>
        <p:blipFill>
          <a:blip r:embed="rId39"/>
          <a:stretch>
            <a:fillRect/>
          </a:stretch>
        </p:blipFill>
        <p:spPr>
          <a:xfrm rot="21600000">
            <a:off x="7991235" y="5060829"/>
            <a:ext cx="129633" cy="392048"/>
          </a:xfrm>
          <a:prstGeom prst="rect">
            <a:avLst/>
          </a:prstGeom>
        </p:spPr>
      </p:pic>
      <p:pic>
        <p:nvPicPr>
          <p:cNvPr id="143" name="picture 143"/>
          <p:cNvPicPr>
            <a:picLocks noChangeAspect="1"/>
          </p:cNvPicPr>
          <p:nvPr/>
        </p:nvPicPr>
        <p:blipFill>
          <a:blip r:embed="rId40"/>
          <a:stretch>
            <a:fillRect/>
          </a:stretch>
        </p:blipFill>
        <p:spPr>
          <a:xfrm rot="21600000">
            <a:off x="8448316" y="5059241"/>
            <a:ext cx="129633" cy="392048"/>
          </a:xfrm>
          <a:prstGeom prst="rect">
            <a:avLst/>
          </a:prstGeom>
        </p:spPr>
      </p:pic>
      <p:pic>
        <p:nvPicPr>
          <p:cNvPr id="144" name="picture 144"/>
          <p:cNvPicPr>
            <a:picLocks noChangeAspect="1"/>
          </p:cNvPicPr>
          <p:nvPr/>
        </p:nvPicPr>
        <p:blipFill>
          <a:blip r:embed="rId41"/>
          <a:stretch>
            <a:fillRect/>
          </a:stretch>
        </p:blipFill>
        <p:spPr>
          <a:xfrm rot="21600000">
            <a:off x="8924442" y="5051358"/>
            <a:ext cx="128046" cy="391921"/>
          </a:xfrm>
          <a:prstGeom prst="rect">
            <a:avLst/>
          </a:prstGeom>
        </p:spPr>
      </p:pic>
      <p:pic>
        <p:nvPicPr>
          <p:cNvPr id="145" name="picture 145"/>
          <p:cNvPicPr>
            <a:picLocks noChangeAspect="1"/>
          </p:cNvPicPr>
          <p:nvPr/>
        </p:nvPicPr>
        <p:blipFill>
          <a:blip r:embed="rId42"/>
          <a:stretch>
            <a:fillRect/>
          </a:stretch>
        </p:blipFill>
        <p:spPr>
          <a:xfrm rot="21600000">
            <a:off x="10275053" y="5030408"/>
            <a:ext cx="128046" cy="390334"/>
          </a:xfrm>
          <a:prstGeom prst="rect">
            <a:avLst/>
          </a:prstGeom>
        </p:spPr>
      </p:pic>
      <p:pic>
        <p:nvPicPr>
          <p:cNvPr id="146" name="picture 146"/>
          <p:cNvPicPr>
            <a:picLocks noChangeAspect="1"/>
          </p:cNvPicPr>
          <p:nvPr/>
        </p:nvPicPr>
        <p:blipFill>
          <a:blip r:embed="rId43"/>
          <a:stretch>
            <a:fillRect/>
          </a:stretch>
        </p:blipFill>
        <p:spPr>
          <a:xfrm rot="21600000">
            <a:off x="10817519" y="5051675"/>
            <a:ext cx="128046" cy="388747"/>
          </a:xfrm>
          <a:prstGeom prst="rect">
            <a:avLst/>
          </a:prstGeom>
        </p:spPr>
      </p:pic>
      <p:sp>
        <p:nvSpPr>
          <p:cNvPr id="147" name="textbox 147"/>
          <p:cNvSpPr/>
          <p:nvPr/>
        </p:nvSpPr>
        <p:spPr>
          <a:xfrm>
            <a:off x="6031920" y="6388707"/>
            <a:ext cx="213939" cy="15870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000" spc="30" dirty="0">
                <a:solidFill>
                  <a:srgbClr val="919296">
                    <a:alpha val="100000"/>
                  </a:srgbClr>
                </a:solidFill>
                <a:latin typeface="Arial" panose="020B0604020202020204"/>
                <a:ea typeface="Arial" panose="020B0604020202020204"/>
                <a:cs typeface="Arial" panose="020B0604020202020204"/>
              </a:rPr>
              <a:t>8  </a:t>
            </a:r>
            <a:r>
              <a:rPr sz="1000" spc="0" dirty="0">
                <a:solidFill>
                  <a:srgbClr val="919296">
                    <a:alpha val="100000"/>
                  </a:srgbClr>
                </a:solidFill>
                <a:latin typeface="Arial" panose="020B0604020202020204"/>
                <a:ea typeface="Arial" panose="020B0604020202020204"/>
                <a:cs typeface="Arial" panose="020B0604020202020204"/>
              </a:rPr>
              <a:t>.</a:t>
            </a:r>
            <a:endParaRPr lang="en-US" alt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148"/>
          <p:cNvPicPr>
            <a:picLocks noChangeAspect="1"/>
          </p:cNvPicPr>
          <p:nvPr/>
        </p:nvPicPr>
        <p:blipFill>
          <a:blip r:embed="rId1"/>
          <a:stretch>
            <a:fillRect/>
          </a:stretch>
        </p:blipFill>
        <p:spPr>
          <a:xfrm rot="21600000">
            <a:off x="7000031" y="1052534"/>
            <a:ext cx="5015484" cy="4755191"/>
          </a:xfrm>
          <a:prstGeom prst="rect">
            <a:avLst/>
          </a:prstGeom>
        </p:spPr>
      </p:pic>
      <p:sp>
        <p:nvSpPr>
          <p:cNvPr id="149" name="textbox 149"/>
          <p:cNvSpPr/>
          <p:nvPr/>
        </p:nvSpPr>
        <p:spPr>
          <a:xfrm>
            <a:off x="102843" y="1455299"/>
            <a:ext cx="2232079" cy="4754912"/>
          </a:xfrm>
          <a:prstGeom prst="rect">
            <a:avLst/>
          </a:prstGeom>
        </p:spPr>
        <p:txBody>
          <a:bodyPr vert="horz" wrap="square" lIns="0" tIns="0" rIns="0" bIns="0"/>
          <a:lstStyle/>
          <a:p>
            <a:pPr algn="l" rtl="0" eaLnBrk="0">
              <a:lnSpc>
                <a:spcPct val="88000"/>
              </a:lnSpc>
            </a:pPr>
            <a:endParaRPr lang="en-US" altLang="en-US" sz="100" dirty="0"/>
          </a:p>
          <a:p>
            <a:pPr marL="13970" algn="l" rtl="0" eaLnBrk="0">
              <a:lnSpc>
                <a:spcPct val="91000"/>
              </a:lnSpc>
            </a:pPr>
            <a:r>
              <a:rPr sz="2200" spc="-17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Business purpose</a:t>
            </a:r>
            <a:r>
              <a:rPr sz="2200" spc="-15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200" dirty="0"/>
          </a:p>
          <a:p>
            <a:pPr marL="13970" algn="l" rtl="0" eaLnBrk="0">
              <a:lnSpc>
                <a:spcPts val="6000"/>
              </a:lnSpc>
            </a:pPr>
            <a:r>
              <a:rPr sz="2200" spc="-17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operation </a:t>
            </a:r>
            <a:r>
              <a:rPr sz="2200" spc="-17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sym typeface="+mn-ea"/>
              </a:rPr>
              <a:t>philosophy</a:t>
            </a:r>
            <a:r>
              <a:rPr sz="2200" spc="-15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2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5000"/>
              </a:lnSpc>
            </a:pPr>
            <a:r>
              <a:rPr sz="2200" spc="-17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quality policy </a:t>
            </a:r>
            <a:r>
              <a:rPr sz="2200" spc="-14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2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111000"/>
              </a:lnSpc>
            </a:pPr>
            <a:endParaRPr lang="en-US" altLang="en-US" sz="1000" dirty="0"/>
          </a:p>
          <a:p>
            <a:pPr algn="l" rtl="0" eaLnBrk="0">
              <a:lnSpc>
                <a:spcPct val="111000"/>
              </a:lnSpc>
            </a:pPr>
            <a:endParaRPr lang="en-US" altLang="en-US" sz="500" dirty="0"/>
          </a:p>
          <a:p>
            <a:pPr marL="15240" algn="l" rtl="0" eaLnBrk="0">
              <a:lnSpc>
                <a:spcPts val="2720"/>
              </a:lnSpc>
              <a:spcBef>
                <a:spcPts val="0"/>
              </a:spcBef>
            </a:pPr>
            <a:r>
              <a:rPr sz="2200" spc="-17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working standard </a:t>
            </a:r>
            <a:r>
              <a:rPr sz="2200" spc="-16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200" dirty="0"/>
          </a:p>
        </p:txBody>
      </p:sp>
      <p:sp>
        <p:nvSpPr>
          <p:cNvPr id="150" name="textbox 150"/>
          <p:cNvSpPr/>
          <p:nvPr/>
        </p:nvSpPr>
        <p:spPr>
          <a:xfrm>
            <a:off x="2099398" y="1541637"/>
            <a:ext cx="3675058" cy="3372877"/>
          </a:xfrm>
          <a:prstGeom prst="rect">
            <a:avLst/>
          </a:prstGeom>
        </p:spPr>
        <p:txBody>
          <a:bodyPr vert="horz" wrap="square" lIns="0" tIns="0" rIns="0" bIns="0"/>
          <a:lstStyle/>
          <a:p>
            <a:pPr algn="l" rtl="0" eaLnBrk="0">
              <a:lnSpc>
                <a:spcPct val="78000"/>
              </a:lnSpc>
            </a:pPr>
            <a:endParaRPr lang="en-US" altLang="en-US" sz="100" dirty="0"/>
          </a:p>
          <a:p>
            <a:pPr marL="15240" algn="l" rtl="0" eaLnBrk="0">
              <a:lnSpc>
                <a:spcPct val="99000"/>
              </a:lnSpc>
            </a:pP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Quality for</a:t>
            </a:r>
            <a:r>
              <a:rPr lang="en-US"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 </a:t>
            </a: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survival</a:t>
            </a:r>
            <a:endPar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rtl="0" eaLnBrk="0">
              <a:lnSpc>
                <a:spcPct val="108000"/>
              </a:lnSpc>
            </a:pPr>
            <a:endParaRPr lang="en-US" altLang="en-US" sz="1000" dirty="0"/>
          </a:p>
          <a:p>
            <a:pPr marL="20320" algn="l" rtl="0" eaLnBrk="0">
              <a:lnSpc>
                <a:spcPct val="87000"/>
              </a:lnSpc>
              <a:spcBef>
                <a:spcPts val="700"/>
              </a:spcBef>
            </a:pP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Strict management</a:t>
            </a:r>
            <a:endPar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endParaRPr>
          </a:p>
          <a:p>
            <a:pPr marL="22860" algn="l" rtl="0" eaLnBrk="0">
              <a:lnSpc>
                <a:spcPts val="4000"/>
              </a:lnSpc>
            </a:pP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Truth-seeking</a:t>
            </a:r>
            <a:endPar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endParaRPr>
          </a:p>
          <a:p>
            <a:pPr marL="22860" algn="l" rtl="0" eaLnBrk="0">
              <a:lnSpc>
                <a:spcPts val="4000"/>
              </a:lnSpc>
            </a:pP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innovation</a:t>
            </a:r>
            <a:endPar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rtl="0" eaLnBrk="0">
              <a:lnSpc>
                <a:spcPct val="121000"/>
              </a:lnSpc>
            </a:pP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openness basing on sincerity</a:t>
            </a:r>
            <a:endPar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rtl="0" eaLnBrk="0">
              <a:lnSpc>
                <a:spcPct val="121000"/>
              </a:lnSpc>
            </a:pP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Quality first</a:t>
            </a:r>
            <a:endPar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51" name="textbox 151"/>
          <p:cNvSpPr/>
          <p:nvPr/>
        </p:nvSpPr>
        <p:spPr>
          <a:xfrm>
            <a:off x="5189773" y="1541637"/>
            <a:ext cx="2759626" cy="3205280"/>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98000"/>
              </a:lnSpc>
            </a:pP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Reputation isguaranteed</a:t>
            </a:r>
            <a:endPar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rtl="0" eaLnBrk="0">
              <a:lnSpc>
                <a:spcPct val="108000"/>
              </a:lnSpc>
            </a:pP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Unity and hard work</a:t>
            </a:r>
            <a:endParaRPr lang="en-US" altLang="en-US" sz="2300" dirty="0"/>
          </a:p>
          <a:p>
            <a:pPr algn="l" rtl="0" eaLnBrk="0">
              <a:lnSpc>
                <a:spcPct val="121000"/>
              </a:lnSpc>
            </a:pP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stable development</a:t>
            </a:r>
            <a:endPar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endParaRPr>
          </a:p>
          <a:p>
            <a:pPr marL="16510" algn="l" rtl="0" eaLnBrk="0">
              <a:lnSpc>
                <a:spcPct val="87000"/>
              </a:lnSpc>
              <a:spcBef>
                <a:spcPts val="695"/>
              </a:spcBef>
            </a:pP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customer first</a:t>
            </a:r>
            <a:endPar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endParaRPr>
          </a:p>
          <a:p>
            <a:pPr marL="16510" algn="l" rtl="0" eaLnBrk="0">
              <a:lnSpc>
                <a:spcPct val="87000"/>
              </a:lnSpc>
              <a:spcBef>
                <a:spcPts val="695"/>
              </a:spcBef>
            </a:pPr>
            <a:r>
              <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continuous improvement</a:t>
            </a:r>
            <a:endParaRPr sz="23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52" name="textbox 152"/>
          <p:cNvSpPr/>
          <p:nvPr/>
        </p:nvSpPr>
        <p:spPr>
          <a:xfrm>
            <a:off x="4813951" y="4915148"/>
            <a:ext cx="2298102" cy="981454"/>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87000"/>
              </a:lnSpc>
            </a:pPr>
            <a:r>
              <a:rPr sz="2300" spc="14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熟练(</a:t>
            </a:r>
            <a:r>
              <a:rPr sz="2300" spc="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Adroit</a:t>
            </a:r>
            <a:r>
              <a:rPr sz="2300" spc="12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300" dirty="0"/>
          </a:p>
          <a:p>
            <a:pPr marL="16510" algn="l" rtl="0" eaLnBrk="0">
              <a:lnSpc>
                <a:spcPts val="4000"/>
              </a:lnSpc>
            </a:pPr>
            <a:r>
              <a:rPr sz="2300" spc="2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专注(</a:t>
            </a:r>
            <a:r>
              <a:rPr sz="2300" spc="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Attentive</a:t>
            </a:r>
            <a:r>
              <a:rPr sz="2300" spc="16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300" dirty="0"/>
          </a:p>
        </p:txBody>
      </p:sp>
      <p:sp>
        <p:nvSpPr>
          <p:cNvPr id="153" name="textbox 153"/>
          <p:cNvSpPr/>
          <p:nvPr/>
        </p:nvSpPr>
        <p:spPr>
          <a:xfrm>
            <a:off x="2397771" y="5807726"/>
            <a:ext cx="3848368" cy="739582"/>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0000"/>
              </a:lnSpc>
            </a:pPr>
            <a:r>
              <a:rPr sz="2300" spc="12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完善(</a:t>
            </a:r>
            <a:r>
              <a:rPr sz="2300" spc="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Acme</a:t>
            </a:r>
            <a:r>
              <a:rPr sz="2300" spc="9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300" dirty="0"/>
          </a:p>
          <a:p>
            <a:pPr algn="r" rtl="0" eaLnBrk="0">
              <a:lnSpc>
                <a:spcPct val="87000"/>
              </a:lnSpc>
              <a:spcBef>
                <a:spcPts val="5"/>
              </a:spcBef>
            </a:pPr>
            <a:r>
              <a:rPr sz="1000" spc="30" dirty="0">
                <a:solidFill>
                  <a:srgbClr val="919296">
                    <a:alpha val="100000"/>
                  </a:srgbClr>
                </a:solidFill>
                <a:latin typeface="Arial" panose="020B0604020202020204"/>
                <a:ea typeface="Arial" panose="020B0604020202020204"/>
                <a:cs typeface="Arial" panose="020B0604020202020204"/>
              </a:rPr>
              <a:t>9  </a:t>
            </a:r>
            <a:r>
              <a:rPr sz="1000" spc="0" dirty="0">
                <a:solidFill>
                  <a:srgbClr val="919296">
                    <a:alpha val="100000"/>
                  </a:srgbClr>
                </a:solidFill>
                <a:latin typeface="Arial" panose="020B0604020202020204"/>
                <a:ea typeface="Arial" panose="020B0604020202020204"/>
                <a:cs typeface="Arial" panose="020B0604020202020204"/>
              </a:rPr>
              <a:t>.</a:t>
            </a:r>
            <a:endParaRPr lang="en-US" altLang="en-US" sz="1000" dirty="0"/>
          </a:p>
        </p:txBody>
      </p:sp>
      <p:sp>
        <p:nvSpPr>
          <p:cNvPr id="154" name="textbox 154"/>
          <p:cNvSpPr/>
          <p:nvPr/>
        </p:nvSpPr>
        <p:spPr>
          <a:xfrm>
            <a:off x="2335557" y="4914513"/>
            <a:ext cx="2477760" cy="982089"/>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87000"/>
              </a:lnSpc>
            </a:pPr>
            <a:r>
              <a:rPr sz="2300" spc="12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积极</a:t>
            </a:r>
            <a:r>
              <a:rPr sz="2300" spc="120" dirty="0">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 </a:t>
            </a:r>
            <a:r>
              <a:rPr sz="2300" spc="12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t>
            </a:r>
            <a:r>
              <a:rPr sz="2300" spc="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Active</a:t>
            </a:r>
            <a:r>
              <a:rPr sz="2300" spc="10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300" dirty="0"/>
          </a:p>
          <a:p>
            <a:pPr marL="21590" algn="l" rtl="0" eaLnBrk="0">
              <a:lnSpc>
                <a:spcPts val="4000"/>
              </a:lnSpc>
            </a:pPr>
            <a:r>
              <a:rPr sz="2300" spc="18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准确(</a:t>
            </a:r>
            <a:r>
              <a:rPr sz="2300" spc="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Accurate</a:t>
            </a:r>
            <a:r>
              <a:rPr sz="2300" spc="150" dirty="0">
                <a:ln w="8712" cap="flat" cmpd="sng">
                  <a:solidFill>
                    <a:srgbClr val="17375E">
                      <a:alpha val="100000"/>
                    </a:srgbClr>
                  </a:solidFill>
                  <a:prstDash val="solid"/>
                  <a:bevel/>
                </a:ln>
                <a:solidFill>
                  <a:srgbClr val="17375E">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300" dirty="0"/>
          </a:p>
        </p:txBody>
      </p:sp>
      <p:pic>
        <p:nvPicPr>
          <p:cNvPr id="155" name="picture 155"/>
          <p:cNvPicPr>
            <a:picLocks noChangeAspect="1"/>
          </p:cNvPicPr>
          <p:nvPr/>
        </p:nvPicPr>
        <p:blipFill>
          <a:blip r:embed="rId2"/>
          <a:stretch>
            <a:fillRect/>
          </a:stretch>
        </p:blipFill>
        <p:spPr>
          <a:xfrm rot="21600000">
            <a:off x="1645133" y="537986"/>
            <a:ext cx="1278712" cy="721961"/>
          </a:xfrm>
          <a:prstGeom prst="rect">
            <a:avLst/>
          </a:prstGeom>
        </p:spPr>
      </p:pic>
      <p:pic>
        <p:nvPicPr>
          <p:cNvPr id="156" name="picture 156"/>
          <p:cNvPicPr>
            <a:picLocks noChangeAspect="1"/>
          </p:cNvPicPr>
          <p:nvPr/>
        </p:nvPicPr>
        <p:blipFill>
          <a:blip r:embed="rId3"/>
          <a:stretch>
            <a:fillRect/>
          </a:stretch>
        </p:blipFill>
        <p:spPr>
          <a:xfrm rot="21600000">
            <a:off x="282501" y="817608"/>
            <a:ext cx="11587319" cy="57135"/>
          </a:xfrm>
          <a:prstGeom prst="rect">
            <a:avLst/>
          </a:prstGeom>
        </p:spPr>
      </p:pic>
      <p:sp>
        <p:nvSpPr>
          <p:cNvPr id="157" name="textbox 157"/>
          <p:cNvSpPr/>
          <p:nvPr/>
        </p:nvSpPr>
        <p:spPr>
          <a:xfrm>
            <a:off x="6002362" y="282124"/>
            <a:ext cx="5866507" cy="429148"/>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8000"/>
              </a:lnSpc>
            </a:pPr>
            <a:r>
              <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company culture；corporate cuture</a:t>
            </a:r>
            <a:endParaRPr sz="2700" dirty="0">
              <a:ln w="10147" cap="flat" cmpd="sng">
                <a:solidFill>
                  <a:srgbClr val="000000">
                    <a:alpha val="100000"/>
                  </a:srgbClr>
                </a:solidFill>
                <a:prstDash val="solid"/>
                <a:bevel/>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UNIT_TABLE_BEAUTIFY" val="smartTable{80c40208-590b-4adc-851c-e2ad73022fc3}"/>
  <p:tag name="TABLE_ENDDRAG_ORIGIN_RECT" val="427*421"/>
  <p:tag name="TABLE_ENDDRAG_RECT" val="522*81*427*421"/>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TABLE_ENDDRAG_ORIGIN_RECT" val="61*117"/>
  <p:tag name="TABLE_ENDDRAG_RECT" val="436*269*61*117"/>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TABLE_BEAUTIFY" val="smartTable{e1e5c1af-4d4f-455e-965e-a2324d2cf9e9}"/>
  <p:tag name="TABLE_ENDDRAG_ORIGIN_RECT" val="944*76"/>
  <p:tag name="TABLE_ENDDRAG_RECT" val="7*266*944*77"/>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PP_MARK_KEY" val="773acc17-6806-458b-873a-929bca0de27a"/>
  <p:tag name="COMMONDATA" val="eyJoZGlkIjoiMjI5NTk4MTRkNzI2MDkxMTRkNDU5NWMxMGQ5NjdiN2U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君黑-45简"/>
        <a:ea typeface=""/>
        <a:cs typeface=""/>
        <a:font script="Jpan" typeface="ＭＳ Ｐゴシック"/>
        <a:font script="Hang" typeface="맑은 고딕"/>
        <a:font script="Hans" typeface="汉仪君黑-4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君黑-45简"/>
        <a:ea typeface=""/>
        <a:cs typeface=""/>
        <a:font script="Jpan" typeface="ＭＳ Ｐゴシック"/>
        <a:font script="Hang" typeface="맑은 고딕"/>
        <a:font script="Hans" typeface="汉仪君黑-45简"/>
        <a:font script="Hant" typeface="新細明體"/>
        <a:font script="Arab" typeface="汉仪君黑-45简"/>
        <a:font script="Hebr" typeface="汉仪君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君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7307</Words>
  <Application>WPS 演示</Application>
  <PresentationFormat/>
  <Paragraphs>415</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25</vt:i4>
      </vt:variant>
    </vt:vector>
  </HeadingPairs>
  <TitlesOfParts>
    <vt:vector size="39" baseType="lpstr">
      <vt:lpstr>Arial</vt:lpstr>
      <vt:lpstr>宋体</vt:lpstr>
      <vt:lpstr>Wingdings</vt:lpstr>
      <vt:lpstr>MingLiU</vt:lpstr>
      <vt:lpstr>Arial</vt:lpstr>
      <vt:lpstr>黑体</vt:lpstr>
      <vt:lpstr>Calibri</vt:lpstr>
      <vt:lpstr>微软雅黑</vt:lpstr>
      <vt:lpstr>Arial Unicode MS</vt:lpstr>
      <vt:lpstr>汉仪君黑-45简</vt:lpstr>
      <vt:lpstr>汉仪大黑简</vt:lpstr>
      <vt:lpstr>汉仪君黑-45简</vt:lpstr>
      <vt:lpstr>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shirley</cp:lastModifiedBy>
  <cp:revision>4</cp:revision>
  <dcterms:created xsi:type="dcterms:W3CDTF">2023-05-18T07:24:00Z</dcterms:created>
  <dcterms:modified xsi:type="dcterms:W3CDTF">2023-05-24T05:56:53Z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wqlLaW5nc29mdCBQREYgdG8gV1BTIDgw</vt:lpwstr>
  </property>
  <property fmtid="{D5CDD505-2E9C-101B-9397-08002B2CF9AE}" pid="3" name="Created">
    <vt:filetime>2023-05-19T14:41:59Z</vt:filetime>
  </property>
  <property fmtid="{D5CDD505-2E9C-101B-9397-08002B2CF9AE}" pid="4" name="ICV">
    <vt:lpwstr>FD8CD86FD0654FA4BC79CB43EE2426CA_13</vt:lpwstr>
  </property>
  <property fmtid="{D5CDD505-2E9C-101B-9397-08002B2CF9AE}" pid="5" name="KSOProductBuildVer">
    <vt:lpwstr>2052-11.1.0.14309</vt:lpwstr>
  </property>
</Properties>
</file>